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74"/>
  </p:notesMasterIdLst>
  <p:sldIdLst>
    <p:sldId id="256" r:id="rId2"/>
    <p:sldId id="257" r:id="rId3"/>
    <p:sldId id="467" r:id="rId4"/>
    <p:sldId id="674" r:id="rId5"/>
    <p:sldId id="595" r:id="rId6"/>
    <p:sldId id="596" r:id="rId7"/>
    <p:sldId id="676" r:id="rId8"/>
    <p:sldId id="606" r:id="rId9"/>
    <p:sldId id="677" r:id="rId10"/>
    <p:sldId id="678" r:id="rId11"/>
    <p:sldId id="679" r:id="rId12"/>
    <p:sldId id="680" r:id="rId13"/>
    <p:sldId id="681" r:id="rId14"/>
    <p:sldId id="682" r:id="rId15"/>
    <p:sldId id="683" r:id="rId16"/>
    <p:sldId id="684" r:id="rId17"/>
    <p:sldId id="685" r:id="rId18"/>
    <p:sldId id="686" r:id="rId19"/>
    <p:sldId id="689" r:id="rId20"/>
    <p:sldId id="690" r:id="rId21"/>
    <p:sldId id="688" r:id="rId22"/>
    <p:sldId id="687" r:id="rId23"/>
    <p:sldId id="693" r:id="rId24"/>
    <p:sldId id="694" r:id="rId25"/>
    <p:sldId id="695" r:id="rId26"/>
    <p:sldId id="696" r:id="rId27"/>
    <p:sldId id="697" r:id="rId28"/>
    <p:sldId id="699" r:id="rId29"/>
    <p:sldId id="700" r:id="rId30"/>
    <p:sldId id="698" r:id="rId31"/>
    <p:sldId id="701" r:id="rId32"/>
    <p:sldId id="691" r:id="rId33"/>
    <p:sldId id="675" r:id="rId34"/>
    <p:sldId id="702" r:id="rId35"/>
    <p:sldId id="703" r:id="rId36"/>
    <p:sldId id="704" r:id="rId37"/>
    <p:sldId id="705" r:id="rId38"/>
    <p:sldId id="706" r:id="rId39"/>
    <p:sldId id="692" r:id="rId40"/>
    <p:sldId id="707" r:id="rId41"/>
    <p:sldId id="708" r:id="rId42"/>
    <p:sldId id="709" r:id="rId43"/>
    <p:sldId id="710" r:id="rId44"/>
    <p:sldId id="712" r:id="rId45"/>
    <p:sldId id="713" r:id="rId46"/>
    <p:sldId id="714" r:id="rId47"/>
    <p:sldId id="715" r:id="rId48"/>
    <p:sldId id="716" r:id="rId49"/>
    <p:sldId id="717" r:id="rId50"/>
    <p:sldId id="720" r:id="rId51"/>
    <p:sldId id="721" r:id="rId52"/>
    <p:sldId id="718" r:id="rId53"/>
    <p:sldId id="722" r:id="rId54"/>
    <p:sldId id="723" r:id="rId55"/>
    <p:sldId id="719" r:id="rId56"/>
    <p:sldId id="724" r:id="rId57"/>
    <p:sldId id="725" r:id="rId58"/>
    <p:sldId id="726" r:id="rId59"/>
    <p:sldId id="727" r:id="rId60"/>
    <p:sldId id="728" r:id="rId61"/>
    <p:sldId id="729" r:id="rId62"/>
    <p:sldId id="730" r:id="rId63"/>
    <p:sldId id="731" r:id="rId64"/>
    <p:sldId id="732" r:id="rId65"/>
    <p:sldId id="733" r:id="rId66"/>
    <p:sldId id="734" r:id="rId67"/>
    <p:sldId id="735" r:id="rId68"/>
    <p:sldId id="736" r:id="rId69"/>
    <p:sldId id="737" r:id="rId70"/>
    <p:sldId id="738" r:id="rId71"/>
    <p:sldId id="739" r:id="rId72"/>
    <p:sldId id="312" r:id="rId7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8" roundtripDataSignature="AMtx7mjOADLeH7Y7HmfqGoN8iYBjmdnzqg=="/>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21DF729-EE5B-2809-6EE9-DDAE521A9C04}" name="Aslam Sherule" initials="AS" userId="be37d96f02cc48ce" providerId="Windows Live"/>
  <p188:author id="{FDC0385A-7770-B401-71B8-A7BF74F4EBC6}" name="Ian Burres" initials="IB" userId="S::ian.burres@utsa.edu::7f520e65-35b2-49ab-91d9-7c9de6d64fb7" providerId="AD"/>
  <p188:author id="{E697416C-70DB-2024-9C05-9FB34B048363}" name="ian burres" initials="ib" userId="5d80b33b08aa328a" providerId="Windows Live"/>
  <p188:author id="{56D7ED7C-623A-B60A-08B0-D4E8E46AF5A2}" name="Aslam Sherule" initials="AS" userId="S::aslam.sherule@utsa.edu::1ecb4d24-8481-44b8-9553-953615631a7a"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62D610-42C9-42A3-A8FC-2DF5BE5EAF6F}" v="47" dt="2025-07-03T17:34:45.4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18"/>
    <p:restoredTop sz="59687"/>
  </p:normalViewPr>
  <p:slideViewPr>
    <p:cSldViewPr snapToGrid="0">
      <p:cViewPr varScale="1">
        <p:scale>
          <a:sx n="58" d="100"/>
          <a:sy n="58" d="100"/>
        </p:scale>
        <p:origin x="2490" y="2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90" Type="http://schemas.openxmlformats.org/officeDocument/2006/relationships/viewProps" Target="viewProps.xml"/><Relationship Id="rId95" Type="http://schemas.microsoft.com/office/2018/10/relationships/authors" Targe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88" Type="http://customschemas.google.com/relationships/presentationmetadata" Target="meta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9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an burres" userId="5d80b33b08aa328a" providerId="LiveId" clId="{8B62D610-42C9-42A3-A8FC-2DF5BE5EAF6F}"/>
    <pc:docChg chg="custSel addSld delSld modSld sldOrd">
      <pc:chgData name="ian burres" userId="5d80b33b08aa328a" providerId="LiveId" clId="{8B62D610-42C9-42A3-A8FC-2DF5BE5EAF6F}" dt="2025-07-03T17:35:38.144" v="598" actId="2696"/>
      <pc:docMkLst>
        <pc:docMk/>
      </pc:docMkLst>
      <pc:sldChg chg="modSp del mod modNotesTx">
        <pc:chgData name="ian burres" userId="5d80b33b08aa328a" providerId="LiveId" clId="{8B62D610-42C9-42A3-A8FC-2DF5BE5EAF6F}" dt="2025-07-03T17:00:23.919" v="210" actId="2696"/>
        <pc:sldMkLst>
          <pc:docMk/>
          <pc:sldMk cId="2588889300" sldId="294"/>
        </pc:sldMkLst>
        <pc:spChg chg="mod">
          <ac:chgData name="ian burres" userId="5d80b33b08aa328a" providerId="LiveId" clId="{8B62D610-42C9-42A3-A8FC-2DF5BE5EAF6F}" dt="2025-07-03T15:14:54.719" v="155" actId="12"/>
          <ac:spMkLst>
            <pc:docMk/>
            <pc:sldMk cId="2588889300" sldId="294"/>
            <ac:spMk id="3" creationId="{DF9481D5-B80C-E118-1D4E-68456F71E174}"/>
          </ac:spMkLst>
        </pc:spChg>
        <pc:spChg chg="mod">
          <ac:chgData name="ian burres" userId="5d80b33b08aa328a" providerId="LiveId" clId="{8B62D610-42C9-42A3-A8FC-2DF5BE5EAF6F}" dt="2025-07-03T16:59:57.370" v="209" actId="20577"/>
          <ac:spMkLst>
            <pc:docMk/>
            <pc:sldMk cId="2588889300" sldId="294"/>
            <ac:spMk id="183" creationId="{E9B73AC7-B2F5-1181-90DD-9CAD060A23B4}"/>
          </ac:spMkLst>
        </pc:spChg>
      </pc:sldChg>
      <pc:sldChg chg="del">
        <pc:chgData name="ian burres" userId="5d80b33b08aa328a" providerId="LiveId" clId="{8B62D610-42C9-42A3-A8FC-2DF5BE5EAF6F}" dt="2025-07-03T15:07:22.738" v="0" actId="47"/>
        <pc:sldMkLst>
          <pc:docMk/>
          <pc:sldMk cId="3909798392" sldId="296"/>
        </pc:sldMkLst>
      </pc:sldChg>
      <pc:sldChg chg="modSp mod">
        <pc:chgData name="ian burres" userId="5d80b33b08aa328a" providerId="LiveId" clId="{8B62D610-42C9-42A3-A8FC-2DF5BE5EAF6F}" dt="2025-07-03T17:35:23.366" v="597" actId="20577"/>
        <pc:sldMkLst>
          <pc:docMk/>
          <pc:sldMk cId="2274820677" sldId="312"/>
        </pc:sldMkLst>
        <pc:spChg chg="mod">
          <ac:chgData name="ian burres" userId="5d80b33b08aa328a" providerId="LiveId" clId="{8B62D610-42C9-42A3-A8FC-2DF5BE5EAF6F}" dt="2025-07-03T17:35:23.366" v="597" actId="20577"/>
          <ac:spMkLst>
            <pc:docMk/>
            <pc:sldMk cId="2274820677" sldId="312"/>
            <ac:spMk id="2" creationId="{480778AD-7AC5-7537-A54F-A7721C001D8B}"/>
          </ac:spMkLst>
        </pc:spChg>
        <pc:spChg chg="mod">
          <ac:chgData name="ian burres" userId="5d80b33b08aa328a" providerId="LiveId" clId="{8B62D610-42C9-42A3-A8FC-2DF5BE5EAF6F}" dt="2025-07-03T17:29:12.331" v="490" actId="20577"/>
          <ac:spMkLst>
            <pc:docMk/>
            <pc:sldMk cId="2274820677" sldId="312"/>
            <ac:spMk id="7" creationId="{446D3C8B-7AD9-6069-A0A0-829F6612BEDB}"/>
          </ac:spMkLst>
        </pc:spChg>
        <pc:spChg chg="mod">
          <ac:chgData name="ian burres" userId="5d80b33b08aa328a" providerId="LiveId" clId="{8B62D610-42C9-42A3-A8FC-2DF5BE5EAF6F}" dt="2025-07-03T17:27:59.451" v="434" actId="20577"/>
          <ac:spMkLst>
            <pc:docMk/>
            <pc:sldMk cId="2274820677" sldId="312"/>
            <ac:spMk id="183" creationId="{F136FE8D-CCAE-F9D4-53D1-ADB2337FBDFF}"/>
          </ac:spMkLst>
        </pc:spChg>
      </pc:sldChg>
      <pc:sldChg chg="del">
        <pc:chgData name="ian burres" userId="5d80b33b08aa328a" providerId="LiveId" clId="{8B62D610-42C9-42A3-A8FC-2DF5BE5EAF6F}" dt="2025-07-03T15:07:22.738" v="0" actId="47"/>
        <pc:sldMkLst>
          <pc:docMk/>
          <pc:sldMk cId="3290517374" sldId="314"/>
        </pc:sldMkLst>
      </pc:sldChg>
      <pc:sldChg chg="del">
        <pc:chgData name="ian burres" userId="5d80b33b08aa328a" providerId="LiveId" clId="{8B62D610-42C9-42A3-A8FC-2DF5BE5EAF6F}" dt="2025-07-03T15:07:22.738" v="0" actId="47"/>
        <pc:sldMkLst>
          <pc:docMk/>
          <pc:sldMk cId="2428256552" sldId="315"/>
        </pc:sldMkLst>
      </pc:sldChg>
      <pc:sldChg chg="del">
        <pc:chgData name="ian burres" userId="5d80b33b08aa328a" providerId="LiveId" clId="{8B62D610-42C9-42A3-A8FC-2DF5BE5EAF6F}" dt="2025-07-03T15:07:22.738" v="0" actId="47"/>
        <pc:sldMkLst>
          <pc:docMk/>
          <pc:sldMk cId="444388984" sldId="316"/>
        </pc:sldMkLst>
      </pc:sldChg>
      <pc:sldChg chg="del">
        <pc:chgData name="ian burres" userId="5d80b33b08aa328a" providerId="LiveId" clId="{8B62D610-42C9-42A3-A8FC-2DF5BE5EAF6F}" dt="2025-07-03T15:07:22.738" v="0" actId="47"/>
        <pc:sldMkLst>
          <pc:docMk/>
          <pc:sldMk cId="229216537" sldId="317"/>
        </pc:sldMkLst>
      </pc:sldChg>
      <pc:sldChg chg="del">
        <pc:chgData name="ian burres" userId="5d80b33b08aa328a" providerId="LiveId" clId="{8B62D610-42C9-42A3-A8FC-2DF5BE5EAF6F}" dt="2025-07-03T15:07:22.738" v="0" actId="47"/>
        <pc:sldMkLst>
          <pc:docMk/>
          <pc:sldMk cId="2493058722" sldId="318"/>
        </pc:sldMkLst>
      </pc:sldChg>
      <pc:sldChg chg="del">
        <pc:chgData name="ian burres" userId="5d80b33b08aa328a" providerId="LiveId" clId="{8B62D610-42C9-42A3-A8FC-2DF5BE5EAF6F}" dt="2025-07-03T15:07:22.738" v="0" actId="47"/>
        <pc:sldMkLst>
          <pc:docMk/>
          <pc:sldMk cId="268211672" sldId="319"/>
        </pc:sldMkLst>
      </pc:sldChg>
      <pc:sldChg chg="del">
        <pc:chgData name="ian burres" userId="5d80b33b08aa328a" providerId="LiveId" clId="{8B62D610-42C9-42A3-A8FC-2DF5BE5EAF6F}" dt="2025-07-03T15:07:22.738" v="0" actId="47"/>
        <pc:sldMkLst>
          <pc:docMk/>
          <pc:sldMk cId="2377694252" sldId="320"/>
        </pc:sldMkLst>
      </pc:sldChg>
      <pc:sldChg chg="del">
        <pc:chgData name="ian burres" userId="5d80b33b08aa328a" providerId="LiveId" clId="{8B62D610-42C9-42A3-A8FC-2DF5BE5EAF6F}" dt="2025-07-03T15:07:22.738" v="0" actId="47"/>
        <pc:sldMkLst>
          <pc:docMk/>
          <pc:sldMk cId="4202760216" sldId="321"/>
        </pc:sldMkLst>
      </pc:sldChg>
      <pc:sldChg chg="del">
        <pc:chgData name="ian burres" userId="5d80b33b08aa328a" providerId="LiveId" clId="{8B62D610-42C9-42A3-A8FC-2DF5BE5EAF6F}" dt="2025-07-03T15:07:22.738" v="0" actId="47"/>
        <pc:sldMkLst>
          <pc:docMk/>
          <pc:sldMk cId="657293839" sldId="322"/>
        </pc:sldMkLst>
      </pc:sldChg>
      <pc:sldChg chg="del">
        <pc:chgData name="ian burres" userId="5d80b33b08aa328a" providerId="LiveId" clId="{8B62D610-42C9-42A3-A8FC-2DF5BE5EAF6F}" dt="2025-07-03T15:07:22.738" v="0" actId="47"/>
        <pc:sldMkLst>
          <pc:docMk/>
          <pc:sldMk cId="85268552" sldId="323"/>
        </pc:sldMkLst>
      </pc:sldChg>
      <pc:sldChg chg="del">
        <pc:chgData name="ian burres" userId="5d80b33b08aa328a" providerId="LiveId" clId="{8B62D610-42C9-42A3-A8FC-2DF5BE5EAF6F}" dt="2025-07-03T15:07:22.738" v="0" actId="47"/>
        <pc:sldMkLst>
          <pc:docMk/>
          <pc:sldMk cId="4255424411" sldId="324"/>
        </pc:sldMkLst>
      </pc:sldChg>
      <pc:sldChg chg="del">
        <pc:chgData name="ian burres" userId="5d80b33b08aa328a" providerId="LiveId" clId="{8B62D610-42C9-42A3-A8FC-2DF5BE5EAF6F}" dt="2025-07-03T15:07:22.738" v="0" actId="47"/>
        <pc:sldMkLst>
          <pc:docMk/>
          <pc:sldMk cId="3311827399" sldId="325"/>
        </pc:sldMkLst>
      </pc:sldChg>
      <pc:sldChg chg="del">
        <pc:chgData name="ian burres" userId="5d80b33b08aa328a" providerId="LiveId" clId="{8B62D610-42C9-42A3-A8FC-2DF5BE5EAF6F}" dt="2025-07-03T15:07:22.738" v="0" actId="47"/>
        <pc:sldMkLst>
          <pc:docMk/>
          <pc:sldMk cId="1019133190" sldId="326"/>
        </pc:sldMkLst>
      </pc:sldChg>
      <pc:sldChg chg="del">
        <pc:chgData name="ian burres" userId="5d80b33b08aa328a" providerId="LiveId" clId="{8B62D610-42C9-42A3-A8FC-2DF5BE5EAF6F}" dt="2025-07-03T15:07:22.738" v="0" actId="47"/>
        <pc:sldMkLst>
          <pc:docMk/>
          <pc:sldMk cId="1407098709" sldId="327"/>
        </pc:sldMkLst>
      </pc:sldChg>
      <pc:sldChg chg="del">
        <pc:chgData name="ian burres" userId="5d80b33b08aa328a" providerId="LiveId" clId="{8B62D610-42C9-42A3-A8FC-2DF5BE5EAF6F}" dt="2025-07-03T15:07:22.738" v="0" actId="47"/>
        <pc:sldMkLst>
          <pc:docMk/>
          <pc:sldMk cId="2358866240" sldId="328"/>
        </pc:sldMkLst>
      </pc:sldChg>
      <pc:sldChg chg="del">
        <pc:chgData name="ian burres" userId="5d80b33b08aa328a" providerId="LiveId" clId="{8B62D610-42C9-42A3-A8FC-2DF5BE5EAF6F}" dt="2025-07-03T15:07:22.738" v="0" actId="47"/>
        <pc:sldMkLst>
          <pc:docMk/>
          <pc:sldMk cId="217283709" sldId="329"/>
        </pc:sldMkLst>
      </pc:sldChg>
      <pc:sldChg chg="del">
        <pc:chgData name="ian burres" userId="5d80b33b08aa328a" providerId="LiveId" clId="{8B62D610-42C9-42A3-A8FC-2DF5BE5EAF6F}" dt="2025-07-03T15:07:22.738" v="0" actId="47"/>
        <pc:sldMkLst>
          <pc:docMk/>
          <pc:sldMk cId="901923262" sldId="330"/>
        </pc:sldMkLst>
      </pc:sldChg>
      <pc:sldChg chg="del">
        <pc:chgData name="ian burres" userId="5d80b33b08aa328a" providerId="LiveId" clId="{8B62D610-42C9-42A3-A8FC-2DF5BE5EAF6F}" dt="2025-07-03T15:07:22.738" v="0" actId="47"/>
        <pc:sldMkLst>
          <pc:docMk/>
          <pc:sldMk cId="480210574" sldId="331"/>
        </pc:sldMkLst>
      </pc:sldChg>
      <pc:sldChg chg="del">
        <pc:chgData name="ian burres" userId="5d80b33b08aa328a" providerId="LiveId" clId="{8B62D610-42C9-42A3-A8FC-2DF5BE5EAF6F}" dt="2025-07-03T15:07:22.738" v="0" actId="47"/>
        <pc:sldMkLst>
          <pc:docMk/>
          <pc:sldMk cId="2645601130" sldId="332"/>
        </pc:sldMkLst>
      </pc:sldChg>
      <pc:sldChg chg="del">
        <pc:chgData name="ian burres" userId="5d80b33b08aa328a" providerId="LiveId" clId="{8B62D610-42C9-42A3-A8FC-2DF5BE5EAF6F}" dt="2025-07-03T15:07:22.738" v="0" actId="47"/>
        <pc:sldMkLst>
          <pc:docMk/>
          <pc:sldMk cId="1457678275" sldId="333"/>
        </pc:sldMkLst>
      </pc:sldChg>
      <pc:sldChg chg="del">
        <pc:chgData name="ian burres" userId="5d80b33b08aa328a" providerId="LiveId" clId="{8B62D610-42C9-42A3-A8FC-2DF5BE5EAF6F}" dt="2025-07-03T15:07:22.738" v="0" actId="47"/>
        <pc:sldMkLst>
          <pc:docMk/>
          <pc:sldMk cId="3177498341" sldId="334"/>
        </pc:sldMkLst>
      </pc:sldChg>
      <pc:sldChg chg="del">
        <pc:chgData name="ian burres" userId="5d80b33b08aa328a" providerId="LiveId" clId="{8B62D610-42C9-42A3-A8FC-2DF5BE5EAF6F}" dt="2025-07-03T15:07:22.738" v="0" actId="47"/>
        <pc:sldMkLst>
          <pc:docMk/>
          <pc:sldMk cId="4285849800" sldId="335"/>
        </pc:sldMkLst>
      </pc:sldChg>
      <pc:sldChg chg="del">
        <pc:chgData name="ian burres" userId="5d80b33b08aa328a" providerId="LiveId" clId="{8B62D610-42C9-42A3-A8FC-2DF5BE5EAF6F}" dt="2025-07-03T15:07:22.738" v="0" actId="47"/>
        <pc:sldMkLst>
          <pc:docMk/>
          <pc:sldMk cId="634443832" sldId="336"/>
        </pc:sldMkLst>
      </pc:sldChg>
      <pc:sldChg chg="delSp modSp add del mod ord delAnim">
        <pc:chgData name="ian burres" userId="5d80b33b08aa328a" providerId="LiveId" clId="{8B62D610-42C9-42A3-A8FC-2DF5BE5EAF6F}" dt="2025-07-03T17:32:44.579" v="571" actId="20577"/>
        <pc:sldMkLst>
          <pc:docMk/>
          <pc:sldMk cId="2014767066" sldId="467"/>
        </pc:sldMkLst>
        <pc:spChg chg="mod">
          <ac:chgData name="ian burres" userId="5d80b33b08aa328a" providerId="LiveId" clId="{8B62D610-42C9-42A3-A8FC-2DF5BE5EAF6F}" dt="2025-07-03T17:32:44.579" v="571" actId="20577"/>
          <ac:spMkLst>
            <pc:docMk/>
            <pc:sldMk cId="2014767066" sldId="467"/>
            <ac:spMk id="4" creationId="{8D045353-0C59-41DD-B196-81CBC89B38CD}"/>
          </ac:spMkLst>
        </pc:spChg>
        <pc:picChg chg="mod">
          <ac:chgData name="ian burres" userId="5d80b33b08aa328a" providerId="LiveId" clId="{8B62D610-42C9-42A3-A8FC-2DF5BE5EAF6F}" dt="2025-07-03T15:15:14.541" v="161" actId="1076"/>
          <ac:picMkLst>
            <pc:docMk/>
            <pc:sldMk cId="2014767066" sldId="467"/>
            <ac:picMk id="9" creationId="{99C32657-3812-5F6E-4A83-E8DA22210E50}"/>
          </ac:picMkLst>
        </pc:picChg>
        <pc:picChg chg="del">
          <ac:chgData name="ian burres" userId="5d80b33b08aa328a" providerId="LiveId" clId="{8B62D610-42C9-42A3-A8FC-2DF5BE5EAF6F}" dt="2025-07-03T17:23:42.158" v="369" actId="478"/>
          <ac:picMkLst>
            <pc:docMk/>
            <pc:sldMk cId="2014767066" sldId="467"/>
            <ac:picMk id="13" creationId="{E2B2DEBB-BF60-4721-2EE3-3A36529E830E}"/>
          </ac:picMkLst>
        </pc:picChg>
      </pc:sldChg>
      <pc:sldChg chg="delSp modSp add del mod delAnim">
        <pc:chgData name="ian burres" userId="5d80b33b08aa328a" providerId="LiveId" clId="{8B62D610-42C9-42A3-A8FC-2DF5BE5EAF6F}" dt="2025-07-03T17:32:20.351" v="508" actId="47"/>
        <pc:sldMkLst>
          <pc:docMk/>
          <pc:sldMk cId="1273924116" sldId="594"/>
        </pc:sldMkLst>
        <pc:spChg chg="mod">
          <ac:chgData name="ian burres" userId="5d80b33b08aa328a" providerId="LiveId" clId="{8B62D610-42C9-42A3-A8FC-2DF5BE5EAF6F}" dt="2025-07-03T17:24:37.265" v="387" actId="27636"/>
          <ac:spMkLst>
            <pc:docMk/>
            <pc:sldMk cId="1273924116" sldId="594"/>
            <ac:spMk id="5123" creationId="{00000000-0000-0000-0000-000000000000}"/>
          </ac:spMkLst>
        </pc:spChg>
        <pc:picChg chg="del">
          <ac:chgData name="ian burres" userId="5d80b33b08aa328a" providerId="LiveId" clId="{8B62D610-42C9-42A3-A8FC-2DF5BE5EAF6F}" dt="2025-07-03T16:59:34.715" v="186" actId="478"/>
          <ac:picMkLst>
            <pc:docMk/>
            <pc:sldMk cId="1273924116" sldId="594"/>
            <ac:picMk id="9" creationId="{137783BD-3CC0-5C20-B846-1DABA0801ED7}"/>
          </ac:picMkLst>
        </pc:picChg>
        <pc:picChg chg="del">
          <ac:chgData name="ian burres" userId="5d80b33b08aa328a" providerId="LiveId" clId="{8B62D610-42C9-42A3-A8FC-2DF5BE5EAF6F}" dt="2025-07-03T17:24:34.336" v="385" actId="478"/>
          <ac:picMkLst>
            <pc:docMk/>
            <pc:sldMk cId="1273924116" sldId="594"/>
            <ac:picMk id="20" creationId="{359EA01B-601B-EBB1-9BF9-B57085AF5556}"/>
          </ac:picMkLst>
        </pc:picChg>
      </pc:sldChg>
      <pc:sldChg chg="delSp modSp add del mod delAnim">
        <pc:chgData name="ian burres" userId="5d80b33b08aa328a" providerId="LiveId" clId="{8B62D610-42C9-42A3-A8FC-2DF5BE5EAF6F}" dt="2025-07-03T17:32:23.396" v="510" actId="27636"/>
        <pc:sldMkLst>
          <pc:docMk/>
          <pc:sldMk cId="3534815761" sldId="595"/>
        </pc:sldMkLst>
        <pc:spChg chg="mod">
          <ac:chgData name="ian burres" userId="5d80b33b08aa328a" providerId="LiveId" clId="{8B62D610-42C9-42A3-A8FC-2DF5BE5EAF6F}" dt="2025-07-03T17:32:23.396" v="510" actId="27636"/>
          <ac:spMkLst>
            <pc:docMk/>
            <pc:sldMk cId="3534815761" sldId="595"/>
            <ac:spMk id="2" creationId="{1BF7F804-AF03-8517-E2EF-E43A2949983F}"/>
          </ac:spMkLst>
        </pc:spChg>
        <pc:picChg chg="mod">
          <ac:chgData name="ian burres" userId="5d80b33b08aa328a" providerId="LiveId" clId="{8B62D610-42C9-42A3-A8FC-2DF5BE5EAF6F}" dt="2025-07-03T15:09:24.480" v="75" actId="1076"/>
          <ac:picMkLst>
            <pc:docMk/>
            <pc:sldMk cId="3534815761" sldId="595"/>
            <ac:picMk id="10" creationId="{F3B398AC-8AFD-A511-220D-DEE44773A894}"/>
          </ac:picMkLst>
        </pc:picChg>
        <pc:picChg chg="del">
          <ac:chgData name="ian burres" userId="5d80b33b08aa328a" providerId="LiveId" clId="{8B62D610-42C9-42A3-A8FC-2DF5BE5EAF6F}" dt="2025-07-03T17:24:42.593" v="388" actId="478"/>
          <ac:picMkLst>
            <pc:docMk/>
            <pc:sldMk cId="3534815761" sldId="595"/>
            <ac:picMk id="18" creationId="{BD500D64-F5E5-0D4E-2117-4893102F3C63}"/>
          </ac:picMkLst>
        </pc:picChg>
      </pc:sldChg>
      <pc:sldChg chg="delSp modSp add del mod delAnim">
        <pc:chgData name="ian burres" userId="5d80b33b08aa328a" providerId="LiveId" clId="{8B62D610-42C9-42A3-A8FC-2DF5BE5EAF6F}" dt="2025-07-03T17:32:23.254" v="509"/>
        <pc:sldMkLst>
          <pc:docMk/>
          <pc:sldMk cId="1678193790" sldId="596"/>
        </pc:sldMkLst>
        <pc:spChg chg="mod">
          <ac:chgData name="ian burres" userId="5d80b33b08aa328a" providerId="LiveId" clId="{8B62D610-42C9-42A3-A8FC-2DF5BE5EAF6F}" dt="2025-07-03T16:59:08.227" v="167" actId="27636"/>
          <ac:spMkLst>
            <pc:docMk/>
            <pc:sldMk cId="1678193790" sldId="596"/>
            <ac:spMk id="2" creationId="{0F371E91-F643-84C8-28CE-20A3869D79DA}"/>
          </ac:spMkLst>
        </pc:spChg>
        <pc:picChg chg="del">
          <ac:chgData name="ian burres" userId="5d80b33b08aa328a" providerId="LiveId" clId="{8B62D610-42C9-42A3-A8FC-2DF5BE5EAF6F}" dt="2025-07-03T17:25:00.567" v="390" actId="478"/>
          <ac:picMkLst>
            <pc:docMk/>
            <pc:sldMk cId="1678193790" sldId="596"/>
            <ac:picMk id="6" creationId="{1BAF0B98-4959-15E3-2758-DC26260DFCC4}"/>
          </ac:picMkLst>
        </pc:picChg>
        <pc:picChg chg="mod">
          <ac:chgData name="ian burres" userId="5d80b33b08aa328a" providerId="LiveId" clId="{8B62D610-42C9-42A3-A8FC-2DF5BE5EAF6F}" dt="2025-07-03T15:09:11.301" v="70" actId="1076"/>
          <ac:picMkLst>
            <pc:docMk/>
            <pc:sldMk cId="1678193790" sldId="596"/>
            <ac:picMk id="6146" creationId="{E709AFAC-FBAC-8334-8F95-0390D12E5603}"/>
          </ac:picMkLst>
        </pc:picChg>
      </pc:sldChg>
      <pc:sldChg chg="delSp modSp add del mod delAnim">
        <pc:chgData name="ian burres" userId="5d80b33b08aa328a" providerId="LiveId" clId="{8B62D610-42C9-42A3-A8FC-2DF5BE5EAF6F}" dt="2025-07-03T17:32:20.351" v="508" actId="47"/>
        <pc:sldMkLst>
          <pc:docMk/>
          <pc:sldMk cId="1483376511" sldId="597"/>
        </pc:sldMkLst>
        <pc:spChg chg="mod">
          <ac:chgData name="ian burres" userId="5d80b33b08aa328a" providerId="LiveId" clId="{8B62D610-42C9-42A3-A8FC-2DF5BE5EAF6F}" dt="2025-07-03T17:23:12.843" v="320" actId="27636"/>
          <ac:spMkLst>
            <pc:docMk/>
            <pc:sldMk cId="1483376511" sldId="597"/>
            <ac:spMk id="2" creationId="{4763963D-551F-9ED5-7A17-C22A08107916}"/>
          </ac:spMkLst>
        </pc:spChg>
        <pc:picChg chg="del">
          <ac:chgData name="ian burres" userId="5d80b33b08aa328a" providerId="LiveId" clId="{8B62D610-42C9-42A3-A8FC-2DF5BE5EAF6F}" dt="2025-07-03T17:24:52.471" v="389" actId="478"/>
          <ac:picMkLst>
            <pc:docMk/>
            <pc:sldMk cId="1483376511" sldId="597"/>
            <ac:picMk id="7" creationId="{F901ADB0-E014-AA19-B35D-29403ADFDF37}"/>
          </ac:picMkLst>
        </pc:picChg>
        <pc:picChg chg="mod">
          <ac:chgData name="ian burres" userId="5d80b33b08aa328a" providerId="LiveId" clId="{8B62D610-42C9-42A3-A8FC-2DF5BE5EAF6F}" dt="2025-07-03T15:09:33.190" v="76" actId="14100"/>
          <ac:picMkLst>
            <pc:docMk/>
            <pc:sldMk cId="1483376511" sldId="597"/>
            <ac:picMk id="7170" creationId="{EB1FBDDA-15F6-D36C-C16D-342CC326121C}"/>
          </ac:picMkLst>
        </pc:picChg>
      </pc:sldChg>
      <pc:sldChg chg="delSp modSp add del mod delAnim">
        <pc:chgData name="ian burres" userId="5d80b33b08aa328a" providerId="LiveId" clId="{8B62D610-42C9-42A3-A8FC-2DF5BE5EAF6F}" dt="2025-07-03T17:32:20.351" v="508" actId="47"/>
        <pc:sldMkLst>
          <pc:docMk/>
          <pc:sldMk cId="2906091165" sldId="598"/>
        </pc:sldMkLst>
        <pc:spChg chg="mod">
          <ac:chgData name="ian burres" userId="5d80b33b08aa328a" providerId="LiveId" clId="{8B62D610-42C9-42A3-A8FC-2DF5BE5EAF6F}" dt="2025-07-03T17:23:12.848" v="321" actId="27636"/>
          <ac:spMkLst>
            <pc:docMk/>
            <pc:sldMk cId="2906091165" sldId="598"/>
            <ac:spMk id="5122" creationId="{9C2F8649-1490-2FFA-AF7B-15B4B155F4F5}"/>
          </ac:spMkLst>
        </pc:spChg>
        <pc:spChg chg="mod">
          <ac:chgData name="ian burres" userId="5d80b33b08aa328a" providerId="LiveId" clId="{8B62D610-42C9-42A3-A8FC-2DF5BE5EAF6F}" dt="2025-07-03T15:09:46.039" v="81" actId="27636"/>
          <ac:spMkLst>
            <pc:docMk/>
            <pc:sldMk cId="2906091165" sldId="598"/>
            <ac:spMk id="5123" creationId="{61A04537-F26D-9F42-FA1A-FCBEB8A97D86}"/>
          </ac:spMkLst>
        </pc:spChg>
        <pc:picChg chg="del">
          <ac:chgData name="ian burres" userId="5d80b33b08aa328a" providerId="LiveId" clId="{8B62D610-42C9-42A3-A8FC-2DF5BE5EAF6F}" dt="2025-07-03T17:25:07.773" v="392" actId="478"/>
          <ac:picMkLst>
            <pc:docMk/>
            <pc:sldMk cId="2906091165" sldId="598"/>
            <ac:picMk id="5" creationId="{A78A7963-1629-259E-708E-4A53E9CF828F}"/>
          </ac:picMkLst>
        </pc:picChg>
      </pc:sldChg>
      <pc:sldChg chg="add del">
        <pc:chgData name="ian burres" userId="5d80b33b08aa328a" providerId="LiveId" clId="{8B62D610-42C9-42A3-A8FC-2DF5BE5EAF6F}" dt="2025-07-03T17:23:08.387" v="312" actId="47"/>
        <pc:sldMkLst>
          <pc:docMk/>
          <pc:sldMk cId="1681110847" sldId="599"/>
        </pc:sldMkLst>
      </pc:sldChg>
      <pc:sldChg chg="add del">
        <pc:chgData name="ian burres" userId="5d80b33b08aa328a" providerId="LiveId" clId="{8B62D610-42C9-42A3-A8FC-2DF5BE5EAF6F}" dt="2025-07-03T17:23:08.387" v="312" actId="47"/>
        <pc:sldMkLst>
          <pc:docMk/>
          <pc:sldMk cId="423616676" sldId="600"/>
        </pc:sldMkLst>
      </pc:sldChg>
      <pc:sldChg chg="add del">
        <pc:chgData name="ian burres" userId="5d80b33b08aa328a" providerId="LiveId" clId="{8B62D610-42C9-42A3-A8FC-2DF5BE5EAF6F}" dt="2025-07-03T17:23:08.387" v="312" actId="47"/>
        <pc:sldMkLst>
          <pc:docMk/>
          <pc:sldMk cId="1292461368" sldId="601"/>
        </pc:sldMkLst>
      </pc:sldChg>
      <pc:sldChg chg="add del">
        <pc:chgData name="ian burres" userId="5d80b33b08aa328a" providerId="LiveId" clId="{8B62D610-42C9-42A3-A8FC-2DF5BE5EAF6F}" dt="2025-07-03T17:23:08.387" v="312" actId="47"/>
        <pc:sldMkLst>
          <pc:docMk/>
          <pc:sldMk cId="624351349" sldId="602"/>
        </pc:sldMkLst>
      </pc:sldChg>
      <pc:sldChg chg="delSp modSp add del mod delAnim">
        <pc:chgData name="ian burres" userId="5d80b33b08aa328a" providerId="LiveId" clId="{8B62D610-42C9-42A3-A8FC-2DF5BE5EAF6F}" dt="2025-07-03T17:32:20.351" v="508" actId="47"/>
        <pc:sldMkLst>
          <pc:docMk/>
          <pc:sldMk cId="2662806709" sldId="603"/>
        </pc:sldMkLst>
        <pc:spChg chg="mod">
          <ac:chgData name="ian burres" userId="5d80b33b08aa328a" providerId="LiveId" clId="{8B62D610-42C9-42A3-A8FC-2DF5BE5EAF6F}" dt="2025-07-03T17:23:12.850" v="322" actId="27636"/>
          <ac:spMkLst>
            <pc:docMk/>
            <pc:sldMk cId="2662806709" sldId="603"/>
            <ac:spMk id="2" creationId="{A49A9F58-69FB-1782-B8FA-394F7449D2F1}"/>
          </ac:spMkLst>
        </pc:spChg>
        <pc:spChg chg="mod">
          <ac:chgData name="ian burres" userId="5d80b33b08aa328a" providerId="LiveId" clId="{8B62D610-42C9-42A3-A8FC-2DF5BE5EAF6F}" dt="2025-07-03T17:23:12.854" v="323" actId="27636"/>
          <ac:spMkLst>
            <pc:docMk/>
            <pc:sldMk cId="2662806709" sldId="603"/>
            <ac:spMk id="4" creationId="{ED320022-39B8-F300-916F-F5BBE9DF6859}"/>
          </ac:spMkLst>
        </pc:spChg>
        <pc:picChg chg="del">
          <ac:chgData name="ian burres" userId="5d80b33b08aa328a" providerId="LiveId" clId="{8B62D610-42C9-42A3-A8FC-2DF5BE5EAF6F}" dt="2025-07-03T17:25:12.114" v="393" actId="478"/>
          <ac:picMkLst>
            <pc:docMk/>
            <pc:sldMk cId="2662806709" sldId="603"/>
            <ac:picMk id="6" creationId="{80916DF6-E4A4-19AF-143B-75ADED79B103}"/>
          </ac:picMkLst>
        </pc:picChg>
      </pc:sldChg>
      <pc:sldChg chg="delSp modSp add del mod delAnim">
        <pc:chgData name="ian burres" userId="5d80b33b08aa328a" providerId="LiveId" clId="{8B62D610-42C9-42A3-A8FC-2DF5BE5EAF6F}" dt="2025-07-03T17:32:20.351" v="508" actId="47"/>
        <pc:sldMkLst>
          <pc:docMk/>
          <pc:sldMk cId="3519912413" sldId="604"/>
        </pc:sldMkLst>
        <pc:spChg chg="mod">
          <ac:chgData name="ian burres" userId="5d80b33b08aa328a" providerId="LiveId" clId="{8B62D610-42C9-42A3-A8FC-2DF5BE5EAF6F}" dt="2025-07-03T16:59:08.242" v="170" actId="27636"/>
          <ac:spMkLst>
            <pc:docMk/>
            <pc:sldMk cId="3519912413" sldId="604"/>
            <ac:spMk id="2" creationId="{ABA8A432-07E1-8F00-C4BA-94D7F7EE2C1F}"/>
          </ac:spMkLst>
        </pc:spChg>
        <pc:picChg chg="mod">
          <ac:chgData name="ian burres" userId="5d80b33b08aa328a" providerId="LiveId" clId="{8B62D610-42C9-42A3-A8FC-2DF5BE5EAF6F}" dt="2025-07-03T15:10:09.173" v="83" actId="14100"/>
          <ac:picMkLst>
            <pc:docMk/>
            <pc:sldMk cId="3519912413" sldId="604"/>
            <ac:picMk id="6" creationId="{3D50584E-F83A-8DCF-1169-45AAB527CE69}"/>
          </ac:picMkLst>
        </pc:picChg>
        <pc:picChg chg="del">
          <ac:chgData name="ian burres" userId="5d80b33b08aa328a" providerId="LiveId" clId="{8B62D610-42C9-42A3-A8FC-2DF5BE5EAF6F}" dt="2025-07-03T17:25:35.380" v="397" actId="478"/>
          <ac:picMkLst>
            <pc:docMk/>
            <pc:sldMk cId="3519912413" sldId="604"/>
            <ac:picMk id="6" creationId="{42D56B08-4B17-C8EF-7906-7E0E5583483E}"/>
          </ac:picMkLst>
        </pc:picChg>
      </pc:sldChg>
      <pc:sldChg chg="modSp add del mod">
        <pc:chgData name="ian burres" userId="5d80b33b08aa328a" providerId="LiveId" clId="{8B62D610-42C9-42A3-A8FC-2DF5BE5EAF6F}" dt="2025-07-03T17:01:42.396" v="213" actId="2696"/>
        <pc:sldMkLst>
          <pc:docMk/>
          <pc:sldMk cId="1601097696" sldId="605"/>
        </pc:sldMkLst>
        <pc:spChg chg="mod">
          <ac:chgData name="ian burres" userId="5d80b33b08aa328a" providerId="LiveId" clId="{8B62D610-42C9-42A3-A8FC-2DF5BE5EAF6F}" dt="2025-07-03T15:08:00.120" v="5" actId="27636"/>
          <ac:spMkLst>
            <pc:docMk/>
            <pc:sldMk cId="1601097696" sldId="605"/>
            <ac:spMk id="2" creationId="{A96E6A71-D99A-2094-2719-7267004C5665}"/>
          </ac:spMkLst>
        </pc:spChg>
      </pc:sldChg>
      <pc:sldChg chg="delSp modSp add del mod delAnim">
        <pc:chgData name="ian burres" userId="5d80b33b08aa328a" providerId="LiveId" clId="{8B62D610-42C9-42A3-A8FC-2DF5BE5EAF6F}" dt="2025-07-03T17:32:23.401" v="511" actId="27636"/>
        <pc:sldMkLst>
          <pc:docMk/>
          <pc:sldMk cId="3608017998" sldId="606"/>
        </pc:sldMkLst>
        <pc:spChg chg="mod">
          <ac:chgData name="ian burres" userId="5d80b33b08aa328a" providerId="LiveId" clId="{8B62D610-42C9-42A3-A8FC-2DF5BE5EAF6F}" dt="2025-07-03T17:32:23.401" v="511" actId="27636"/>
          <ac:spMkLst>
            <pc:docMk/>
            <pc:sldMk cId="3608017998" sldId="606"/>
            <ac:spMk id="2" creationId="{91E724AF-B725-3071-3082-DEDB9D963AD3}"/>
          </ac:spMkLst>
        </pc:spChg>
        <pc:picChg chg="mod">
          <ac:chgData name="ian burres" userId="5d80b33b08aa328a" providerId="LiveId" clId="{8B62D610-42C9-42A3-A8FC-2DF5BE5EAF6F}" dt="2025-07-03T17:25:16.214" v="394" actId="1076"/>
          <ac:picMkLst>
            <pc:docMk/>
            <pc:sldMk cId="3608017998" sldId="606"/>
            <ac:picMk id="5" creationId="{C4067446-9E43-F392-C5BF-DF7E6D285FCD}"/>
          </ac:picMkLst>
        </pc:picChg>
        <pc:picChg chg="del">
          <ac:chgData name="ian burres" userId="5d80b33b08aa328a" providerId="LiveId" clId="{8B62D610-42C9-42A3-A8FC-2DF5BE5EAF6F}" dt="2025-07-03T17:25:04.578" v="391" actId="478"/>
          <ac:picMkLst>
            <pc:docMk/>
            <pc:sldMk cId="3608017998" sldId="606"/>
            <ac:picMk id="6" creationId="{C43ACD14-A703-7228-BC47-3323D3F58A15}"/>
          </ac:picMkLst>
        </pc:picChg>
      </pc:sldChg>
      <pc:sldChg chg="modSp add del mod">
        <pc:chgData name="ian burres" userId="5d80b33b08aa328a" providerId="LiveId" clId="{8B62D610-42C9-42A3-A8FC-2DF5BE5EAF6F}" dt="2025-07-03T17:23:08.387" v="312" actId="47"/>
        <pc:sldMkLst>
          <pc:docMk/>
          <pc:sldMk cId="83222740" sldId="607"/>
        </pc:sldMkLst>
        <pc:spChg chg="mod">
          <ac:chgData name="ian burres" userId="5d80b33b08aa328a" providerId="LiveId" clId="{8B62D610-42C9-42A3-A8FC-2DF5BE5EAF6F}" dt="2025-07-03T16:59:08.245" v="171" actId="27636"/>
          <ac:spMkLst>
            <pc:docMk/>
            <pc:sldMk cId="83222740" sldId="607"/>
            <ac:spMk id="5" creationId="{1C5A3AFB-A683-A9CA-25AC-0FC622693B83}"/>
          </ac:spMkLst>
        </pc:spChg>
        <pc:picChg chg="mod">
          <ac:chgData name="ian burres" userId="5d80b33b08aa328a" providerId="LiveId" clId="{8B62D610-42C9-42A3-A8FC-2DF5BE5EAF6F}" dt="2025-07-03T15:10:16.857" v="85" actId="14100"/>
          <ac:picMkLst>
            <pc:docMk/>
            <pc:sldMk cId="83222740" sldId="607"/>
            <ac:picMk id="7" creationId="{5D4BCB39-3634-8B80-3585-E5139D9719B8}"/>
          </ac:picMkLst>
        </pc:picChg>
      </pc:sldChg>
      <pc:sldChg chg="modSp add del mod">
        <pc:chgData name="ian burres" userId="5d80b33b08aa328a" providerId="LiveId" clId="{8B62D610-42C9-42A3-A8FC-2DF5BE5EAF6F}" dt="2025-07-03T17:23:08.387" v="312" actId="47"/>
        <pc:sldMkLst>
          <pc:docMk/>
          <pc:sldMk cId="19489427" sldId="608"/>
        </pc:sldMkLst>
        <pc:spChg chg="mod">
          <ac:chgData name="ian burres" userId="5d80b33b08aa328a" providerId="LiveId" clId="{8B62D610-42C9-42A3-A8FC-2DF5BE5EAF6F}" dt="2025-07-03T16:59:08.310" v="181" actId="27636"/>
          <ac:spMkLst>
            <pc:docMk/>
            <pc:sldMk cId="19489427" sldId="608"/>
            <ac:spMk id="5" creationId="{31970488-BCD4-B084-9325-0C849510C0A3}"/>
          </ac:spMkLst>
        </pc:spChg>
        <pc:picChg chg="mod">
          <ac:chgData name="ian burres" userId="5d80b33b08aa328a" providerId="LiveId" clId="{8B62D610-42C9-42A3-A8FC-2DF5BE5EAF6F}" dt="2025-07-03T15:10:26.181" v="90" actId="14100"/>
          <ac:picMkLst>
            <pc:docMk/>
            <pc:sldMk cId="19489427" sldId="608"/>
            <ac:picMk id="8196" creationId="{27B05AAC-26FC-214E-2452-874DFDD43CD5}"/>
          </ac:picMkLst>
        </pc:picChg>
      </pc:sldChg>
      <pc:sldChg chg="modSp add del mod">
        <pc:chgData name="ian burres" userId="5d80b33b08aa328a" providerId="LiveId" clId="{8B62D610-42C9-42A3-A8FC-2DF5BE5EAF6F}" dt="2025-07-03T17:23:08.387" v="312" actId="47"/>
        <pc:sldMkLst>
          <pc:docMk/>
          <pc:sldMk cId="1273114234" sldId="609"/>
        </pc:sldMkLst>
        <pc:spChg chg="mod">
          <ac:chgData name="ian burres" userId="5d80b33b08aa328a" providerId="LiveId" clId="{8B62D610-42C9-42A3-A8FC-2DF5BE5EAF6F}" dt="2025-07-03T15:08:00.127" v="6" actId="27636"/>
          <ac:spMkLst>
            <pc:docMk/>
            <pc:sldMk cId="1273114234" sldId="609"/>
            <ac:spMk id="2" creationId="{BA37C41D-3471-1326-1948-102100531DCB}"/>
          </ac:spMkLst>
        </pc:spChg>
      </pc:sldChg>
      <pc:sldChg chg="add del">
        <pc:chgData name="ian burres" userId="5d80b33b08aa328a" providerId="LiveId" clId="{8B62D610-42C9-42A3-A8FC-2DF5BE5EAF6F}" dt="2025-07-03T16:58:44.672" v="163" actId="47"/>
        <pc:sldMkLst>
          <pc:docMk/>
          <pc:sldMk cId="3196063073" sldId="610"/>
        </pc:sldMkLst>
      </pc:sldChg>
      <pc:sldChg chg="add del">
        <pc:chgData name="ian burres" userId="5d80b33b08aa328a" providerId="LiveId" clId="{8B62D610-42C9-42A3-A8FC-2DF5BE5EAF6F}" dt="2025-07-03T17:23:08.387" v="312" actId="47"/>
        <pc:sldMkLst>
          <pc:docMk/>
          <pc:sldMk cId="219669662" sldId="611"/>
        </pc:sldMkLst>
      </pc:sldChg>
      <pc:sldChg chg="modSp add del mod">
        <pc:chgData name="ian burres" userId="5d80b33b08aa328a" providerId="LiveId" clId="{8B62D610-42C9-42A3-A8FC-2DF5BE5EAF6F}" dt="2025-07-03T16:58:44.672" v="163" actId="47"/>
        <pc:sldMkLst>
          <pc:docMk/>
          <pc:sldMk cId="1211897369" sldId="612"/>
        </pc:sldMkLst>
        <pc:spChg chg="mod">
          <ac:chgData name="ian burres" userId="5d80b33b08aa328a" providerId="LiveId" clId="{8B62D610-42C9-42A3-A8FC-2DF5BE5EAF6F}" dt="2025-07-03T15:08:00.136" v="7" actId="27636"/>
          <ac:spMkLst>
            <pc:docMk/>
            <pc:sldMk cId="1211897369" sldId="612"/>
            <ac:spMk id="4" creationId="{8FB98DA9-A32E-EFD0-2E39-88EB2893CC2A}"/>
          </ac:spMkLst>
        </pc:spChg>
        <pc:spChg chg="mod">
          <ac:chgData name="ian burres" userId="5d80b33b08aa328a" providerId="LiveId" clId="{8B62D610-42C9-42A3-A8FC-2DF5BE5EAF6F}" dt="2025-07-03T15:08:00.137" v="8" actId="27636"/>
          <ac:spMkLst>
            <pc:docMk/>
            <pc:sldMk cId="1211897369" sldId="612"/>
            <ac:spMk id="5" creationId="{BCFB5108-2034-029B-F951-4D27CEAF85FF}"/>
          </ac:spMkLst>
        </pc:spChg>
      </pc:sldChg>
      <pc:sldChg chg="add del">
        <pc:chgData name="ian burres" userId="5d80b33b08aa328a" providerId="LiveId" clId="{8B62D610-42C9-42A3-A8FC-2DF5BE5EAF6F}" dt="2025-07-03T17:23:08.387" v="312" actId="47"/>
        <pc:sldMkLst>
          <pc:docMk/>
          <pc:sldMk cId="1207658154" sldId="613"/>
        </pc:sldMkLst>
      </pc:sldChg>
      <pc:sldChg chg="modSp add del mod">
        <pc:chgData name="ian burres" userId="5d80b33b08aa328a" providerId="LiveId" clId="{8B62D610-42C9-42A3-A8FC-2DF5BE5EAF6F}" dt="2025-07-03T16:58:44.672" v="163" actId="47"/>
        <pc:sldMkLst>
          <pc:docMk/>
          <pc:sldMk cId="1293630232" sldId="614"/>
        </pc:sldMkLst>
        <pc:spChg chg="mod">
          <ac:chgData name="ian burres" userId="5d80b33b08aa328a" providerId="LiveId" clId="{8B62D610-42C9-42A3-A8FC-2DF5BE5EAF6F}" dt="2025-07-03T15:08:00.142" v="9" actId="27636"/>
          <ac:spMkLst>
            <pc:docMk/>
            <pc:sldMk cId="1293630232" sldId="614"/>
            <ac:spMk id="5" creationId="{9B91925F-3C60-8D2F-1141-C3602406AB1A}"/>
          </ac:spMkLst>
        </pc:spChg>
      </pc:sldChg>
      <pc:sldChg chg="add del">
        <pc:chgData name="ian burres" userId="5d80b33b08aa328a" providerId="LiveId" clId="{8B62D610-42C9-42A3-A8FC-2DF5BE5EAF6F}" dt="2025-07-03T16:58:44.672" v="163" actId="47"/>
        <pc:sldMkLst>
          <pc:docMk/>
          <pc:sldMk cId="3963755554" sldId="615"/>
        </pc:sldMkLst>
      </pc:sldChg>
      <pc:sldChg chg="modSp add del mod">
        <pc:chgData name="ian burres" userId="5d80b33b08aa328a" providerId="LiveId" clId="{8B62D610-42C9-42A3-A8FC-2DF5BE5EAF6F}" dt="2025-07-03T17:23:08.387" v="312" actId="47"/>
        <pc:sldMkLst>
          <pc:docMk/>
          <pc:sldMk cId="3670632816" sldId="616"/>
        </pc:sldMkLst>
        <pc:spChg chg="mod">
          <ac:chgData name="ian burres" userId="5d80b33b08aa328a" providerId="LiveId" clId="{8B62D610-42C9-42A3-A8FC-2DF5BE5EAF6F}" dt="2025-07-03T15:08:00.153" v="11" actId="27636"/>
          <ac:spMkLst>
            <pc:docMk/>
            <pc:sldMk cId="3670632816" sldId="616"/>
            <ac:spMk id="4" creationId="{4995931C-A737-E0DF-C243-C61DD56A1AC3}"/>
          </ac:spMkLst>
        </pc:spChg>
        <pc:spChg chg="mod">
          <ac:chgData name="ian burres" userId="5d80b33b08aa328a" providerId="LiveId" clId="{8B62D610-42C9-42A3-A8FC-2DF5BE5EAF6F}" dt="2025-07-03T16:59:08.256" v="172" actId="27636"/>
          <ac:spMkLst>
            <pc:docMk/>
            <pc:sldMk cId="3670632816" sldId="616"/>
            <ac:spMk id="5" creationId="{AC173DBA-BCF7-BAE2-0D82-97E8170F8303}"/>
          </ac:spMkLst>
        </pc:spChg>
      </pc:sldChg>
      <pc:sldChg chg="modSp add del mod">
        <pc:chgData name="ian burres" userId="5d80b33b08aa328a" providerId="LiveId" clId="{8B62D610-42C9-42A3-A8FC-2DF5BE5EAF6F}" dt="2025-07-03T17:23:08.387" v="312" actId="47"/>
        <pc:sldMkLst>
          <pc:docMk/>
          <pc:sldMk cId="3313641194" sldId="617"/>
        </pc:sldMkLst>
        <pc:spChg chg="mod">
          <ac:chgData name="ian burres" userId="5d80b33b08aa328a" providerId="LiveId" clId="{8B62D610-42C9-42A3-A8FC-2DF5BE5EAF6F}" dt="2025-07-03T15:08:00.159" v="12" actId="27636"/>
          <ac:spMkLst>
            <pc:docMk/>
            <pc:sldMk cId="3313641194" sldId="617"/>
            <ac:spMk id="5" creationId="{0D66790E-CC17-5E50-F4D4-DCEC76CCB0CF}"/>
          </ac:spMkLst>
        </pc:spChg>
      </pc:sldChg>
      <pc:sldChg chg="modSp add del mod">
        <pc:chgData name="ian burres" userId="5d80b33b08aa328a" providerId="LiveId" clId="{8B62D610-42C9-42A3-A8FC-2DF5BE5EAF6F}" dt="2025-07-03T17:23:08.387" v="312" actId="47"/>
        <pc:sldMkLst>
          <pc:docMk/>
          <pc:sldMk cId="890294403" sldId="618"/>
        </pc:sldMkLst>
        <pc:spChg chg="mod">
          <ac:chgData name="ian burres" userId="5d80b33b08aa328a" providerId="LiveId" clId="{8B62D610-42C9-42A3-A8FC-2DF5BE5EAF6F}" dt="2025-07-03T16:59:08.281" v="176" actId="27636"/>
          <ac:spMkLst>
            <pc:docMk/>
            <pc:sldMk cId="890294403" sldId="618"/>
            <ac:spMk id="5" creationId="{2903D8B7-F2F7-948D-EBD9-30E5805E7D7E}"/>
          </ac:spMkLst>
        </pc:spChg>
      </pc:sldChg>
      <pc:sldChg chg="modSp add del mod">
        <pc:chgData name="ian burres" userId="5d80b33b08aa328a" providerId="LiveId" clId="{8B62D610-42C9-42A3-A8FC-2DF5BE5EAF6F}" dt="2025-07-03T16:58:44.672" v="163" actId="47"/>
        <pc:sldMkLst>
          <pc:docMk/>
          <pc:sldMk cId="900650571" sldId="619"/>
        </pc:sldMkLst>
        <pc:spChg chg="mod">
          <ac:chgData name="ian burres" userId="5d80b33b08aa328a" providerId="LiveId" clId="{8B62D610-42C9-42A3-A8FC-2DF5BE5EAF6F}" dt="2025-07-03T15:08:00.167" v="14" actId="27636"/>
          <ac:spMkLst>
            <pc:docMk/>
            <pc:sldMk cId="900650571" sldId="619"/>
            <ac:spMk id="2" creationId="{F761EFBD-20A6-4180-51D0-E4DBC6DCFF1B}"/>
          </ac:spMkLst>
        </pc:spChg>
      </pc:sldChg>
      <pc:sldChg chg="add del">
        <pc:chgData name="ian burres" userId="5d80b33b08aa328a" providerId="LiveId" clId="{8B62D610-42C9-42A3-A8FC-2DF5BE5EAF6F}" dt="2025-07-03T16:58:44.672" v="163" actId="47"/>
        <pc:sldMkLst>
          <pc:docMk/>
          <pc:sldMk cId="1095788691" sldId="620"/>
        </pc:sldMkLst>
      </pc:sldChg>
      <pc:sldChg chg="modSp add del mod">
        <pc:chgData name="ian burres" userId="5d80b33b08aa328a" providerId="LiveId" clId="{8B62D610-42C9-42A3-A8FC-2DF5BE5EAF6F}" dt="2025-07-03T16:58:44.672" v="163" actId="47"/>
        <pc:sldMkLst>
          <pc:docMk/>
          <pc:sldMk cId="1062795187" sldId="621"/>
        </pc:sldMkLst>
        <pc:spChg chg="mod">
          <ac:chgData name="ian burres" userId="5d80b33b08aa328a" providerId="LiveId" clId="{8B62D610-42C9-42A3-A8FC-2DF5BE5EAF6F}" dt="2025-07-03T15:08:00.173" v="15" actId="27636"/>
          <ac:spMkLst>
            <pc:docMk/>
            <pc:sldMk cId="1062795187" sldId="621"/>
            <ac:spMk id="5" creationId="{3200CE25-EABA-DB8B-3C99-2AD67E867037}"/>
          </ac:spMkLst>
        </pc:spChg>
        <pc:picChg chg="mod">
          <ac:chgData name="ian burres" userId="5d80b33b08aa328a" providerId="LiveId" clId="{8B62D610-42C9-42A3-A8FC-2DF5BE5EAF6F}" dt="2025-07-03T15:10:47.409" v="91" actId="1076"/>
          <ac:picMkLst>
            <pc:docMk/>
            <pc:sldMk cId="1062795187" sldId="621"/>
            <ac:picMk id="22530" creationId="{361722E8-D03E-1E80-353A-2C1E4E49DB71}"/>
          </ac:picMkLst>
        </pc:picChg>
      </pc:sldChg>
      <pc:sldChg chg="modSp add del mod">
        <pc:chgData name="ian burres" userId="5d80b33b08aa328a" providerId="LiveId" clId="{8B62D610-42C9-42A3-A8FC-2DF5BE5EAF6F}" dt="2025-07-03T16:58:44.672" v="163" actId="47"/>
        <pc:sldMkLst>
          <pc:docMk/>
          <pc:sldMk cId="957387626" sldId="622"/>
        </pc:sldMkLst>
        <pc:spChg chg="mod">
          <ac:chgData name="ian burres" userId="5d80b33b08aa328a" providerId="LiveId" clId="{8B62D610-42C9-42A3-A8FC-2DF5BE5EAF6F}" dt="2025-07-03T15:08:00.177" v="16" actId="27636"/>
          <ac:spMkLst>
            <pc:docMk/>
            <pc:sldMk cId="957387626" sldId="622"/>
            <ac:spMk id="5" creationId="{5B1B9C28-9009-2FF9-03E4-F05FE3141688}"/>
          </ac:spMkLst>
        </pc:spChg>
      </pc:sldChg>
      <pc:sldChg chg="modSp add del mod">
        <pc:chgData name="ian burres" userId="5d80b33b08aa328a" providerId="LiveId" clId="{8B62D610-42C9-42A3-A8FC-2DF5BE5EAF6F}" dt="2025-07-03T16:58:44.672" v="163" actId="47"/>
        <pc:sldMkLst>
          <pc:docMk/>
          <pc:sldMk cId="1828077617" sldId="623"/>
        </pc:sldMkLst>
        <pc:spChg chg="mod">
          <ac:chgData name="ian burres" userId="5d80b33b08aa328a" providerId="LiveId" clId="{8B62D610-42C9-42A3-A8FC-2DF5BE5EAF6F}" dt="2025-07-03T15:08:00.180" v="17" actId="27636"/>
          <ac:spMkLst>
            <pc:docMk/>
            <pc:sldMk cId="1828077617" sldId="623"/>
            <ac:spMk id="5" creationId="{9BB910CA-B4C4-12C0-6683-7E9957356DC1}"/>
          </ac:spMkLst>
        </pc:spChg>
        <pc:picChg chg="mod">
          <ac:chgData name="ian burres" userId="5d80b33b08aa328a" providerId="LiveId" clId="{8B62D610-42C9-42A3-A8FC-2DF5BE5EAF6F}" dt="2025-07-03T15:10:50.562" v="92" actId="1076"/>
          <ac:picMkLst>
            <pc:docMk/>
            <pc:sldMk cId="1828077617" sldId="623"/>
            <ac:picMk id="24578" creationId="{54C951EF-9903-E641-E1FD-54A4920F127E}"/>
          </ac:picMkLst>
        </pc:picChg>
      </pc:sldChg>
      <pc:sldChg chg="modSp add del mod">
        <pc:chgData name="ian burres" userId="5d80b33b08aa328a" providerId="LiveId" clId="{8B62D610-42C9-42A3-A8FC-2DF5BE5EAF6F}" dt="2025-07-03T16:58:44.672" v="163" actId="47"/>
        <pc:sldMkLst>
          <pc:docMk/>
          <pc:sldMk cId="4185898391" sldId="624"/>
        </pc:sldMkLst>
        <pc:spChg chg="mod">
          <ac:chgData name="ian burres" userId="5d80b33b08aa328a" providerId="LiveId" clId="{8B62D610-42C9-42A3-A8FC-2DF5BE5EAF6F}" dt="2025-07-03T15:08:00.183" v="18" actId="27636"/>
          <ac:spMkLst>
            <pc:docMk/>
            <pc:sldMk cId="4185898391" sldId="624"/>
            <ac:spMk id="2" creationId="{94E7BAC3-CFB4-FE96-83BE-A6F7CD0CF8F5}"/>
          </ac:spMkLst>
        </pc:spChg>
      </pc:sldChg>
      <pc:sldChg chg="modSp add del mod">
        <pc:chgData name="ian burres" userId="5d80b33b08aa328a" providerId="LiveId" clId="{8B62D610-42C9-42A3-A8FC-2DF5BE5EAF6F}" dt="2025-07-03T16:58:44.672" v="163" actId="47"/>
        <pc:sldMkLst>
          <pc:docMk/>
          <pc:sldMk cId="3060668949" sldId="625"/>
        </pc:sldMkLst>
        <pc:spChg chg="mod">
          <ac:chgData name="ian burres" userId="5d80b33b08aa328a" providerId="LiveId" clId="{8B62D610-42C9-42A3-A8FC-2DF5BE5EAF6F}" dt="2025-07-03T15:08:00.193" v="19" actId="27636"/>
          <ac:spMkLst>
            <pc:docMk/>
            <pc:sldMk cId="3060668949" sldId="625"/>
            <ac:spMk id="4" creationId="{178CCC99-474A-E127-F231-CA3DE85E4C9C}"/>
          </ac:spMkLst>
        </pc:spChg>
        <pc:picChg chg="mod">
          <ac:chgData name="ian burres" userId="5d80b33b08aa328a" providerId="LiveId" clId="{8B62D610-42C9-42A3-A8FC-2DF5BE5EAF6F}" dt="2025-07-03T15:10:59.270" v="94" actId="14100"/>
          <ac:picMkLst>
            <pc:docMk/>
            <pc:sldMk cId="3060668949" sldId="625"/>
            <ac:picMk id="26626" creationId="{EBFC3F6E-24D7-2292-7409-6EED7DD1171B}"/>
          </ac:picMkLst>
        </pc:picChg>
      </pc:sldChg>
      <pc:sldChg chg="modSp add del">
        <pc:chgData name="ian burres" userId="5d80b33b08aa328a" providerId="LiveId" clId="{8B62D610-42C9-42A3-A8FC-2DF5BE5EAF6F}" dt="2025-07-03T16:58:44.672" v="163" actId="47"/>
        <pc:sldMkLst>
          <pc:docMk/>
          <pc:sldMk cId="2717091329" sldId="626"/>
        </pc:sldMkLst>
        <pc:picChg chg="mod">
          <ac:chgData name="ian burres" userId="5d80b33b08aa328a" providerId="LiveId" clId="{8B62D610-42C9-42A3-A8FC-2DF5BE5EAF6F}" dt="2025-07-03T15:11:11.028" v="98" actId="14100"/>
          <ac:picMkLst>
            <pc:docMk/>
            <pc:sldMk cId="2717091329" sldId="626"/>
            <ac:picMk id="27650" creationId="{418DD5F9-86E3-94BE-7194-3FE0D50D7D11}"/>
          </ac:picMkLst>
        </pc:picChg>
      </pc:sldChg>
      <pc:sldChg chg="modSp add del mod">
        <pc:chgData name="ian burres" userId="5d80b33b08aa328a" providerId="LiveId" clId="{8B62D610-42C9-42A3-A8FC-2DF5BE5EAF6F}" dt="2025-07-03T16:58:44.672" v="163" actId="47"/>
        <pc:sldMkLst>
          <pc:docMk/>
          <pc:sldMk cId="2026051159" sldId="627"/>
        </pc:sldMkLst>
        <pc:spChg chg="mod">
          <ac:chgData name="ian burres" userId="5d80b33b08aa328a" providerId="LiveId" clId="{8B62D610-42C9-42A3-A8FC-2DF5BE5EAF6F}" dt="2025-07-03T15:08:00.202" v="20" actId="27636"/>
          <ac:spMkLst>
            <pc:docMk/>
            <pc:sldMk cId="2026051159" sldId="627"/>
            <ac:spMk id="5" creationId="{2E1D4694-57F8-833A-D5ED-61EE7BFBB2B8}"/>
          </ac:spMkLst>
        </pc:spChg>
      </pc:sldChg>
      <pc:sldChg chg="modSp add del mod">
        <pc:chgData name="ian burres" userId="5d80b33b08aa328a" providerId="LiveId" clId="{8B62D610-42C9-42A3-A8FC-2DF5BE5EAF6F}" dt="2025-07-03T17:23:08.387" v="312" actId="47"/>
        <pc:sldMkLst>
          <pc:docMk/>
          <pc:sldMk cId="3698670618" sldId="628"/>
        </pc:sldMkLst>
        <pc:spChg chg="mod">
          <ac:chgData name="ian burres" userId="5d80b33b08aa328a" providerId="LiveId" clId="{8B62D610-42C9-42A3-A8FC-2DF5BE5EAF6F}" dt="2025-07-03T16:59:08.296" v="178" actId="27636"/>
          <ac:spMkLst>
            <pc:docMk/>
            <pc:sldMk cId="3698670618" sldId="628"/>
            <ac:spMk id="4" creationId="{58A7EE39-8002-B082-86C1-285B46199FFE}"/>
          </ac:spMkLst>
        </pc:spChg>
        <pc:picChg chg="mod">
          <ac:chgData name="ian burres" userId="5d80b33b08aa328a" providerId="LiveId" clId="{8B62D610-42C9-42A3-A8FC-2DF5BE5EAF6F}" dt="2025-07-03T15:11:21.897" v="101" actId="1076"/>
          <ac:picMkLst>
            <pc:docMk/>
            <pc:sldMk cId="3698670618" sldId="628"/>
            <ac:picMk id="3" creationId="{D241ABA3-496A-DF36-EDF1-C08F78EAD02F}"/>
          </ac:picMkLst>
        </pc:picChg>
      </pc:sldChg>
      <pc:sldChg chg="add del">
        <pc:chgData name="ian burres" userId="5d80b33b08aa328a" providerId="LiveId" clId="{8B62D610-42C9-42A3-A8FC-2DF5BE5EAF6F}" dt="2025-07-03T16:58:44.672" v="163" actId="47"/>
        <pc:sldMkLst>
          <pc:docMk/>
          <pc:sldMk cId="1400663961" sldId="629"/>
        </pc:sldMkLst>
      </pc:sldChg>
      <pc:sldChg chg="add del">
        <pc:chgData name="ian burres" userId="5d80b33b08aa328a" providerId="LiveId" clId="{8B62D610-42C9-42A3-A8FC-2DF5BE5EAF6F}" dt="2025-07-03T16:58:44.672" v="163" actId="47"/>
        <pc:sldMkLst>
          <pc:docMk/>
          <pc:sldMk cId="3363475488" sldId="630"/>
        </pc:sldMkLst>
      </pc:sldChg>
      <pc:sldChg chg="modSp add del">
        <pc:chgData name="ian burres" userId="5d80b33b08aa328a" providerId="LiveId" clId="{8B62D610-42C9-42A3-A8FC-2DF5BE5EAF6F}" dt="2025-07-03T16:58:44.672" v="163" actId="47"/>
        <pc:sldMkLst>
          <pc:docMk/>
          <pc:sldMk cId="658213706" sldId="631"/>
        </pc:sldMkLst>
        <pc:picChg chg="mod">
          <ac:chgData name="ian burres" userId="5d80b33b08aa328a" providerId="LiveId" clId="{8B62D610-42C9-42A3-A8FC-2DF5BE5EAF6F}" dt="2025-07-03T15:11:33.372" v="104" actId="1076"/>
          <ac:picMkLst>
            <pc:docMk/>
            <pc:sldMk cId="658213706" sldId="631"/>
            <ac:picMk id="32770" creationId="{9CA4909C-5DF5-5148-84AC-AD32831741D7}"/>
          </ac:picMkLst>
        </pc:picChg>
      </pc:sldChg>
      <pc:sldChg chg="modSp add del mod">
        <pc:chgData name="ian burres" userId="5d80b33b08aa328a" providerId="LiveId" clId="{8B62D610-42C9-42A3-A8FC-2DF5BE5EAF6F}" dt="2025-07-03T16:58:44.672" v="163" actId="47"/>
        <pc:sldMkLst>
          <pc:docMk/>
          <pc:sldMk cId="177972770" sldId="632"/>
        </pc:sldMkLst>
        <pc:spChg chg="mod">
          <ac:chgData name="ian burres" userId="5d80b33b08aa328a" providerId="LiveId" clId="{8B62D610-42C9-42A3-A8FC-2DF5BE5EAF6F}" dt="2025-07-03T15:08:00.222" v="23" actId="27636"/>
          <ac:spMkLst>
            <pc:docMk/>
            <pc:sldMk cId="177972770" sldId="632"/>
            <ac:spMk id="5" creationId="{BC2B6FA5-49B5-86D8-6632-053957893CDE}"/>
          </ac:spMkLst>
        </pc:spChg>
      </pc:sldChg>
      <pc:sldChg chg="modSp add del mod">
        <pc:chgData name="ian burres" userId="5d80b33b08aa328a" providerId="LiveId" clId="{8B62D610-42C9-42A3-A8FC-2DF5BE5EAF6F}" dt="2025-07-03T16:58:44.672" v="163" actId="47"/>
        <pc:sldMkLst>
          <pc:docMk/>
          <pc:sldMk cId="1615436077" sldId="633"/>
        </pc:sldMkLst>
        <pc:spChg chg="mod">
          <ac:chgData name="ian burres" userId="5d80b33b08aa328a" providerId="LiveId" clId="{8B62D610-42C9-42A3-A8FC-2DF5BE5EAF6F}" dt="2025-07-03T15:08:00.217" v="22" actId="27636"/>
          <ac:spMkLst>
            <pc:docMk/>
            <pc:sldMk cId="1615436077" sldId="633"/>
            <ac:spMk id="5" creationId="{9DF208AF-4DBC-A2CA-6C2A-5F3DDCFB3774}"/>
          </ac:spMkLst>
        </pc:spChg>
        <pc:picChg chg="mod">
          <ac:chgData name="ian burres" userId="5d80b33b08aa328a" providerId="LiveId" clId="{8B62D610-42C9-42A3-A8FC-2DF5BE5EAF6F}" dt="2025-07-03T15:11:36.738" v="105" actId="1076"/>
          <ac:picMkLst>
            <pc:docMk/>
            <pc:sldMk cId="1615436077" sldId="633"/>
            <ac:picMk id="33794" creationId="{3A0733F9-4550-0E4A-3A42-A02DD1263C81}"/>
          </ac:picMkLst>
        </pc:picChg>
      </pc:sldChg>
      <pc:sldChg chg="add del">
        <pc:chgData name="ian burres" userId="5d80b33b08aa328a" providerId="LiveId" clId="{8B62D610-42C9-42A3-A8FC-2DF5BE5EAF6F}" dt="2025-07-03T16:58:44.672" v="163" actId="47"/>
        <pc:sldMkLst>
          <pc:docMk/>
          <pc:sldMk cId="2095283473" sldId="634"/>
        </pc:sldMkLst>
      </pc:sldChg>
      <pc:sldChg chg="modSp add del mod">
        <pc:chgData name="ian burres" userId="5d80b33b08aa328a" providerId="LiveId" clId="{8B62D610-42C9-42A3-A8FC-2DF5BE5EAF6F}" dt="2025-07-03T16:58:44.672" v="163" actId="47"/>
        <pc:sldMkLst>
          <pc:docMk/>
          <pc:sldMk cId="3162841488" sldId="635"/>
        </pc:sldMkLst>
        <pc:spChg chg="mod">
          <ac:chgData name="ian burres" userId="5d80b33b08aa328a" providerId="LiveId" clId="{8B62D610-42C9-42A3-A8FC-2DF5BE5EAF6F}" dt="2025-07-03T15:08:00.226" v="24" actId="27636"/>
          <ac:spMkLst>
            <pc:docMk/>
            <pc:sldMk cId="3162841488" sldId="635"/>
            <ac:spMk id="5" creationId="{6B1E2B0C-387A-F0FB-D927-7B2C7A0E5527}"/>
          </ac:spMkLst>
        </pc:spChg>
        <pc:picChg chg="mod">
          <ac:chgData name="ian burres" userId="5d80b33b08aa328a" providerId="LiveId" clId="{8B62D610-42C9-42A3-A8FC-2DF5BE5EAF6F}" dt="2025-07-03T15:11:48.893" v="108" actId="1076"/>
          <ac:picMkLst>
            <pc:docMk/>
            <pc:sldMk cId="3162841488" sldId="635"/>
            <ac:picMk id="36866" creationId="{6B4DBD8D-9929-E993-E04F-19E253EFB4C5}"/>
          </ac:picMkLst>
        </pc:picChg>
      </pc:sldChg>
      <pc:sldChg chg="modSp add del mod">
        <pc:chgData name="ian burres" userId="5d80b33b08aa328a" providerId="LiveId" clId="{8B62D610-42C9-42A3-A8FC-2DF5BE5EAF6F}" dt="2025-07-03T16:58:44.672" v="163" actId="47"/>
        <pc:sldMkLst>
          <pc:docMk/>
          <pc:sldMk cId="4020068736" sldId="636"/>
        </pc:sldMkLst>
        <pc:spChg chg="mod">
          <ac:chgData name="ian burres" userId="5d80b33b08aa328a" providerId="LiveId" clId="{8B62D610-42C9-42A3-A8FC-2DF5BE5EAF6F}" dt="2025-07-03T15:08:00.232" v="25" actId="27636"/>
          <ac:spMkLst>
            <pc:docMk/>
            <pc:sldMk cId="4020068736" sldId="636"/>
            <ac:spMk id="5" creationId="{54EA405A-7880-5624-64E2-8D8146B5EFCE}"/>
          </ac:spMkLst>
        </pc:spChg>
        <pc:picChg chg="mod">
          <ac:chgData name="ian burres" userId="5d80b33b08aa328a" providerId="LiveId" clId="{8B62D610-42C9-42A3-A8FC-2DF5BE5EAF6F}" dt="2025-07-03T15:11:54.118" v="109" actId="1076"/>
          <ac:picMkLst>
            <pc:docMk/>
            <pc:sldMk cId="4020068736" sldId="636"/>
            <ac:picMk id="37890" creationId="{D8942FB8-D168-896C-35C8-509E688BAB51}"/>
          </ac:picMkLst>
        </pc:picChg>
      </pc:sldChg>
      <pc:sldChg chg="modSp add del mod">
        <pc:chgData name="ian burres" userId="5d80b33b08aa328a" providerId="LiveId" clId="{8B62D610-42C9-42A3-A8FC-2DF5BE5EAF6F}" dt="2025-07-03T16:58:44.672" v="163" actId="47"/>
        <pc:sldMkLst>
          <pc:docMk/>
          <pc:sldMk cId="654876696" sldId="637"/>
        </pc:sldMkLst>
        <pc:spChg chg="mod">
          <ac:chgData name="ian burres" userId="5d80b33b08aa328a" providerId="LiveId" clId="{8B62D610-42C9-42A3-A8FC-2DF5BE5EAF6F}" dt="2025-07-03T15:08:00.237" v="26" actId="27636"/>
          <ac:spMkLst>
            <pc:docMk/>
            <pc:sldMk cId="654876696" sldId="637"/>
            <ac:spMk id="2" creationId="{A7B61A9D-C9AF-3626-C065-45EB8F533269}"/>
          </ac:spMkLst>
        </pc:spChg>
      </pc:sldChg>
      <pc:sldChg chg="modSp add del mod">
        <pc:chgData name="ian burres" userId="5d80b33b08aa328a" providerId="LiveId" clId="{8B62D610-42C9-42A3-A8FC-2DF5BE5EAF6F}" dt="2025-07-03T16:58:44.672" v="163" actId="47"/>
        <pc:sldMkLst>
          <pc:docMk/>
          <pc:sldMk cId="855505375" sldId="638"/>
        </pc:sldMkLst>
        <pc:spChg chg="mod">
          <ac:chgData name="ian burres" userId="5d80b33b08aa328a" providerId="LiveId" clId="{8B62D610-42C9-42A3-A8FC-2DF5BE5EAF6F}" dt="2025-07-03T15:08:00.243" v="27" actId="27636"/>
          <ac:spMkLst>
            <pc:docMk/>
            <pc:sldMk cId="855505375" sldId="638"/>
            <ac:spMk id="4" creationId="{C571E8A1-3E07-B58F-8C9C-864237388029}"/>
          </ac:spMkLst>
        </pc:spChg>
      </pc:sldChg>
      <pc:sldChg chg="modSp add del mod">
        <pc:chgData name="ian burres" userId="5d80b33b08aa328a" providerId="LiveId" clId="{8B62D610-42C9-42A3-A8FC-2DF5BE5EAF6F}" dt="2025-07-03T16:58:44.672" v="163" actId="47"/>
        <pc:sldMkLst>
          <pc:docMk/>
          <pc:sldMk cId="2397200984" sldId="639"/>
        </pc:sldMkLst>
        <pc:spChg chg="mod">
          <ac:chgData name="ian burres" userId="5d80b33b08aa328a" providerId="LiveId" clId="{8B62D610-42C9-42A3-A8FC-2DF5BE5EAF6F}" dt="2025-07-03T15:08:00.250" v="28" actId="27636"/>
          <ac:spMkLst>
            <pc:docMk/>
            <pc:sldMk cId="2397200984" sldId="639"/>
            <ac:spMk id="4" creationId="{CA19E01E-ABF9-72AD-6D02-61603D404E59}"/>
          </ac:spMkLst>
        </pc:spChg>
      </pc:sldChg>
      <pc:sldChg chg="modSp add del mod">
        <pc:chgData name="ian burres" userId="5d80b33b08aa328a" providerId="LiveId" clId="{8B62D610-42C9-42A3-A8FC-2DF5BE5EAF6F}" dt="2025-07-03T16:58:44.672" v="163" actId="47"/>
        <pc:sldMkLst>
          <pc:docMk/>
          <pc:sldMk cId="1194438755" sldId="640"/>
        </pc:sldMkLst>
        <pc:spChg chg="mod">
          <ac:chgData name="ian burres" userId="5d80b33b08aa328a" providerId="LiveId" clId="{8B62D610-42C9-42A3-A8FC-2DF5BE5EAF6F}" dt="2025-07-03T15:08:00.260" v="29" actId="27636"/>
          <ac:spMkLst>
            <pc:docMk/>
            <pc:sldMk cId="1194438755" sldId="640"/>
            <ac:spMk id="4" creationId="{8F89B4B8-56A6-9031-BA0C-627CC231F71C}"/>
          </ac:spMkLst>
        </pc:spChg>
      </pc:sldChg>
      <pc:sldChg chg="add del">
        <pc:chgData name="ian burres" userId="5d80b33b08aa328a" providerId="LiveId" clId="{8B62D610-42C9-42A3-A8FC-2DF5BE5EAF6F}" dt="2025-07-03T16:58:44.672" v="163" actId="47"/>
        <pc:sldMkLst>
          <pc:docMk/>
          <pc:sldMk cId="2401739471" sldId="641"/>
        </pc:sldMkLst>
      </pc:sldChg>
      <pc:sldChg chg="modSp add del mod">
        <pc:chgData name="ian burres" userId="5d80b33b08aa328a" providerId="LiveId" clId="{8B62D610-42C9-42A3-A8FC-2DF5BE5EAF6F}" dt="2025-07-03T16:58:44.672" v="163" actId="47"/>
        <pc:sldMkLst>
          <pc:docMk/>
          <pc:sldMk cId="4251778688" sldId="642"/>
        </pc:sldMkLst>
        <pc:spChg chg="mod">
          <ac:chgData name="ian burres" userId="5d80b33b08aa328a" providerId="LiveId" clId="{8B62D610-42C9-42A3-A8FC-2DF5BE5EAF6F}" dt="2025-07-03T15:08:00.268" v="30" actId="27636"/>
          <ac:spMkLst>
            <pc:docMk/>
            <pc:sldMk cId="4251778688" sldId="642"/>
            <ac:spMk id="4" creationId="{4F7B75EF-E2E6-6AB7-B8D7-077EC3EBD7C7}"/>
          </ac:spMkLst>
        </pc:spChg>
      </pc:sldChg>
      <pc:sldChg chg="add del">
        <pc:chgData name="ian burres" userId="5d80b33b08aa328a" providerId="LiveId" clId="{8B62D610-42C9-42A3-A8FC-2DF5BE5EAF6F}" dt="2025-07-03T16:58:44.672" v="163" actId="47"/>
        <pc:sldMkLst>
          <pc:docMk/>
          <pc:sldMk cId="2052191239" sldId="643"/>
        </pc:sldMkLst>
      </pc:sldChg>
      <pc:sldChg chg="modSp add del mod">
        <pc:chgData name="ian burres" userId="5d80b33b08aa328a" providerId="LiveId" clId="{8B62D610-42C9-42A3-A8FC-2DF5BE5EAF6F}" dt="2025-07-03T16:58:44.672" v="163" actId="47"/>
        <pc:sldMkLst>
          <pc:docMk/>
          <pc:sldMk cId="1631664666" sldId="644"/>
        </pc:sldMkLst>
        <pc:spChg chg="mod">
          <ac:chgData name="ian burres" userId="5d80b33b08aa328a" providerId="LiveId" clId="{8B62D610-42C9-42A3-A8FC-2DF5BE5EAF6F}" dt="2025-07-03T15:08:00.275" v="31" actId="27636"/>
          <ac:spMkLst>
            <pc:docMk/>
            <pc:sldMk cId="1631664666" sldId="644"/>
            <ac:spMk id="5123" creationId="{00000000-0000-0000-0000-000000000000}"/>
          </ac:spMkLst>
        </pc:spChg>
      </pc:sldChg>
      <pc:sldChg chg="modSp add del mod">
        <pc:chgData name="ian burres" userId="5d80b33b08aa328a" providerId="LiveId" clId="{8B62D610-42C9-42A3-A8FC-2DF5BE5EAF6F}" dt="2025-07-03T16:58:44.672" v="163" actId="47"/>
        <pc:sldMkLst>
          <pc:docMk/>
          <pc:sldMk cId="328172905" sldId="645"/>
        </pc:sldMkLst>
        <pc:spChg chg="mod">
          <ac:chgData name="ian burres" userId="5d80b33b08aa328a" providerId="LiveId" clId="{8B62D610-42C9-42A3-A8FC-2DF5BE5EAF6F}" dt="2025-07-03T15:08:00.281" v="32" actId="27636"/>
          <ac:spMkLst>
            <pc:docMk/>
            <pc:sldMk cId="328172905" sldId="645"/>
            <ac:spMk id="5123" creationId="{00000000-0000-0000-0000-000000000000}"/>
          </ac:spMkLst>
        </pc:spChg>
      </pc:sldChg>
      <pc:sldChg chg="modSp add del mod">
        <pc:chgData name="ian burres" userId="5d80b33b08aa328a" providerId="LiveId" clId="{8B62D610-42C9-42A3-A8FC-2DF5BE5EAF6F}" dt="2025-07-03T16:58:44.672" v="163" actId="47"/>
        <pc:sldMkLst>
          <pc:docMk/>
          <pc:sldMk cId="1167405535" sldId="646"/>
        </pc:sldMkLst>
        <pc:spChg chg="mod">
          <ac:chgData name="ian burres" userId="5d80b33b08aa328a" providerId="LiveId" clId="{8B62D610-42C9-42A3-A8FC-2DF5BE5EAF6F}" dt="2025-07-03T15:08:00.286" v="33" actId="27636"/>
          <ac:spMkLst>
            <pc:docMk/>
            <pc:sldMk cId="1167405535" sldId="646"/>
            <ac:spMk id="5123" creationId="{00000000-0000-0000-0000-000000000000}"/>
          </ac:spMkLst>
        </pc:spChg>
      </pc:sldChg>
      <pc:sldChg chg="modSp add del mod">
        <pc:chgData name="ian burres" userId="5d80b33b08aa328a" providerId="LiveId" clId="{8B62D610-42C9-42A3-A8FC-2DF5BE5EAF6F}" dt="2025-07-03T16:58:44.672" v="163" actId="47"/>
        <pc:sldMkLst>
          <pc:docMk/>
          <pc:sldMk cId="952885084" sldId="647"/>
        </pc:sldMkLst>
        <pc:spChg chg="mod">
          <ac:chgData name="ian burres" userId="5d80b33b08aa328a" providerId="LiveId" clId="{8B62D610-42C9-42A3-A8FC-2DF5BE5EAF6F}" dt="2025-07-03T15:08:00.300" v="34" actId="27636"/>
          <ac:spMkLst>
            <pc:docMk/>
            <pc:sldMk cId="952885084" sldId="647"/>
            <ac:spMk id="5123" creationId="{00000000-0000-0000-0000-000000000000}"/>
          </ac:spMkLst>
        </pc:spChg>
      </pc:sldChg>
      <pc:sldChg chg="modSp add del mod">
        <pc:chgData name="ian burres" userId="5d80b33b08aa328a" providerId="LiveId" clId="{8B62D610-42C9-42A3-A8FC-2DF5BE5EAF6F}" dt="2025-07-03T16:58:44.672" v="163" actId="47"/>
        <pc:sldMkLst>
          <pc:docMk/>
          <pc:sldMk cId="2863982434" sldId="648"/>
        </pc:sldMkLst>
        <pc:spChg chg="mod">
          <ac:chgData name="ian burres" userId="5d80b33b08aa328a" providerId="LiveId" clId="{8B62D610-42C9-42A3-A8FC-2DF5BE5EAF6F}" dt="2025-07-03T15:08:00.306" v="35" actId="27636"/>
          <ac:spMkLst>
            <pc:docMk/>
            <pc:sldMk cId="2863982434" sldId="648"/>
            <ac:spMk id="5123" creationId="{00000000-0000-0000-0000-000000000000}"/>
          </ac:spMkLst>
        </pc:spChg>
      </pc:sldChg>
      <pc:sldChg chg="modSp add del mod">
        <pc:chgData name="ian burres" userId="5d80b33b08aa328a" providerId="LiveId" clId="{8B62D610-42C9-42A3-A8FC-2DF5BE5EAF6F}" dt="2025-07-03T16:58:44.672" v="163" actId="47"/>
        <pc:sldMkLst>
          <pc:docMk/>
          <pc:sldMk cId="2076471964" sldId="649"/>
        </pc:sldMkLst>
        <pc:spChg chg="mod">
          <ac:chgData name="ian burres" userId="5d80b33b08aa328a" providerId="LiveId" clId="{8B62D610-42C9-42A3-A8FC-2DF5BE5EAF6F}" dt="2025-07-03T15:08:00.321" v="36" actId="27636"/>
          <ac:spMkLst>
            <pc:docMk/>
            <pc:sldMk cId="2076471964" sldId="649"/>
            <ac:spMk id="5123" creationId="{00000000-0000-0000-0000-000000000000}"/>
          </ac:spMkLst>
        </pc:spChg>
      </pc:sldChg>
      <pc:sldChg chg="add del">
        <pc:chgData name="ian burres" userId="5d80b33b08aa328a" providerId="LiveId" clId="{8B62D610-42C9-42A3-A8FC-2DF5BE5EAF6F}" dt="2025-07-03T16:58:44.672" v="163" actId="47"/>
        <pc:sldMkLst>
          <pc:docMk/>
          <pc:sldMk cId="2683717861" sldId="650"/>
        </pc:sldMkLst>
      </pc:sldChg>
      <pc:sldChg chg="modSp add del mod">
        <pc:chgData name="ian burres" userId="5d80b33b08aa328a" providerId="LiveId" clId="{8B62D610-42C9-42A3-A8FC-2DF5BE5EAF6F}" dt="2025-07-03T16:58:44.672" v="163" actId="47"/>
        <pc:sldMkLst>
          <pc:docMk/>
          <pc:sldMk cId="1267249159" sldId="651"/>
        </pc:sldMkLst>
        <pc:spChg chg="mod">
          <ac:chgData name="ian burres" userId="5d80b33b08aa328a" providerId="LiveId" clId="{8B62D610-42C9-42A3-A8FC-2DF5BE5EAF6F}" dt="2025-07-03T15:08:00.330" v="38" actId="27636"/>
          <ac:spMkLst>
            <pc:docMk/>
            <pc:sldMk cId="1267249159" sldId="651"/>
            <ac:spMk id="5" creationId="{DEEFB263-5A50-0EA4-EB2F-A6CF56980ADA}"/>
          </ac:spMkLst>
        </pc:spChg>
      </pc:sldChg>
      <pc:sldChg chg="add del">
        <pc:chgData name="ian burres" userId="5d80b33b08aa328a" providerId="LiveId" clId="{8B62D610-42C9-42A3-A8FC-2DF5BE5EAF6F}" dt="2025-07-03T16:58:44.672" v="163" actId="47"/>
        <pc:sldMkLst>
          <pc:docMk/>
          <pc:sldMk cId="356100239" sldId="652"/>
        </pc:sldMkLst>
      </pc:sldChg>
      <pc:sldChg chg="add del">
        <pc:chgData name="ian burres" userId="5d80b33b08aa328a" providerId="LiveId" clId="{8B62D610-42C9-42A3-A8FC-2DF5BE5EAF6F}" dt="2025-07-03T16:58:44.672" v="163" actId="47"/>
        <pc:sldMkLst>
          <pc:docMk/>
          <pc:sldMk cId="2542089206" sldId="653"/>
        </pc:sldMkLst>
      </pc:sldChg>
      <pc:sldChg chg="modSp add del mod">
        <pc:chgData name="ian burres" userId="5d80b33b08aa328a" providerId="LiveId" clId="{8B62D610-42C9-42A3-A8FC-2DF5BE5EAF6F}" dt="2025-07-03T16:58:44.672" v="163" actId="47"/>
        <pc:sldMkLst>
          <pc:docMk/>
          <pc:sldMk cId="395699383" sldId="654"/>
        </pc:sldMkLst>
        <pc:spChg chg="mod">
          <ac:chgData name="ian burres" userId="5d80b33b08aa328a" providerId="LiveId" clId="{8B62D610-42C9-42A3-A8FC-2DF5BE5EAF6F}" dt="2025-07-03T15:08:00.325" v="37" actId="27636"/>
          <ac:spMkLst>
            <pc:docMk/>
            <pc:sldMk cId="395699383" sldId="654"/>
            <ac:spMk id="5123" creationId="{00000000-0000-0000-0000-000000000000}"/>
          </ac:spMkLst>
        </pc:spChg>
      </pc:sldChg>
      <pc:sldChg chg="add del">
        <pc:chgData name="ian burres" userId="5d80b33b08aa328a" providerId="LiveId" clId="{8B62D610-42C9-42A3-A8FC-2DF5BE5EAF6F}" dt="2025-07-03T16:58:44.672" v="163" actId="47"/>
        <pc:sldMkLst>
          <pc:docMk/>
          <pc:sldMk cId="3902354622" sldId="655"/>
        </pc:sldMkLst>
      </pc:sldChg>
      <pc:sldChg chg="modSp add del mod">
        <pc:chgData name="ian burres" userId="5d80b33b08aa328a" providerId="LiveId" clId="{8B62D610-42C9-42A3-A8FC-2DF5BE5EAF6F}" dt="2025-07-03T16:58:44.672" v="163" actId="47"/>
        <pc:sldMkLst>
          <pc:docMk/>
          <pc:sldMk cId="4024194711" sldId="656"/>
        </pc:sldMkLst>
        <pc:spChg chg="mod">
          <ac:chgData name="ian burres" userId="5d80b33b08aa328a" providerId="LiveId" clId="{8B62D610-42C9-42A3-A8FC-2DF5BE5EAF6F}" dt="2025-07-03T15:08:00.340" v="39" actId="27636"/>
          <ac:spMkLst>
            <pc:docMk/>
            <pc:sldMk cId="4024194711" sldId="656"/>
            <ac:spMk id="4" creationId="{4EB3F8E6-377A-68F5-98F9-12D33B83D85B}"/>
          </ac:spMkLst>
        </pc:spChg>
      </pc:sldChg>
      <pc:sldChg chg="add del">
        <pc:chgData name="ian burres" userId="5d80b33b08aa328a" providerId="LiveId" clId="{8B62D610-42C9-42A3-A8FC-2DF5BE5EAF6F}" dt="2025-07-03T16:58:44.672" v="163" actId="47"/>
        <pc:sldMkLst>
          <pc:docMk/>
          <pc:sldMk cId="3576939647" sldId="657"/>
        </pc:sldMkLst>
      </pc:sldChg>
      <pc:sldChg chg="modSp add del mod">
        <pc:chgData name="ian burres" userId="5d80b33b08aa328a" providerId="LiveId" clId="{8B62D610-42C9-42A3-A8FC-2DF5BE5EAF6F}" dt="2025-07-03T16:58:44.672" v="163" actId="47"/>
        <pc:sldMkLst>
          <pc:docMk/>
          <pc:sldMk cId="860110863" sldId="659"/>
        </pc:sldMkLst>
        <pc:spChg chg="mod">
          <ac:chgData name="ian burres" userId="5d80b33b08aa328a" providerId="LiveId" clId="{8B62D610-42C9-42A3-A8FC-2DF5BE5EAF6F}" dt="2025-07-03T15:08:00.361" v="41" actId="27636"/>
          <ac:spMkLst>
            <pc:docMk/>
            <pc:sldMk cId="860110863" sldId="659"/>
            <ac:spMk id="4" creationId="{D1B606E2-A108-9531-7965-C6583BBF9DDF}"/>
          </ac:spMkLst>
        </pc:spChg>
        <pc:spChg chg="mod">
          <ac:chgData name="ian burres" userId="5d80b33b08aa328a" providerId="LiveId" clId="{8B62D610-42C9-42A3-A8FC-2DF5BE5EAF6F}" dt="2025-07-03T15:08:00.347" v="40" actId="27636"/>
          <ac:spMkLst>
            <pc:docMk/>
            <pc:sldMk cId="860110863" sldId="659"/>
            <ac:spMk id="5" creationId="{9B0A033E-75BC-3A4A-16AB-E825B2ABD6E5}"/>
          </ac:spMkLst>
        </pc:spChg>
      </pc:sldChg>
      <pc:sldChg chg="modSp add del mod">
        <pc:chgData name="ian burres" userId="5d80b33b08aa328a" providerId="LiveId" clId="{8B62D610-42C9-42A3-A8FC-2DF5BE5EAF6F}" dt="2025-07-03T16:58:44.672" v="163" actId="47"/>
        <pc:sldMkLst>
          <pc:docMk/>
          <pc:sldMk cId="4243122934" sldId="660"/>
        </pc:sldMkLst>
        <pc:spChg chg="mod">
          <ac:chgData name="ian burres" userId="5d80b33b08aa328a" providerId="LiveId" clId="{8B62D610-42C9-42A3-A8FC-2DF5BE5EAF6F}" dt="2025-07-03T15:08:00.378" v="42" actId="27636"/>
          <ac:spMkLst>
            <pc:docMk/>
            <pc:sldMk cId="4243122934" sldId="660"/>
            <ac:spMk id="4" creationId="{D28BF5C5-780A-392C-6EB1-A193AFB2203C}"/>
          </ac:spMkLst>
        </pc:spChg>
      </pc:sldChg>
      <pc:sldChg chg="modSp add del mod">
        <pc:chgData name="ian burres" userId="5d80b33b08aa328a" providerId="LiveId" clId="{8B62D610-42C9-42A3-A8FC-2DF5BE5EAF6F}" dt="2025-07-03T16:58:44.672" v="163" actId="47"/>
        <pc:sldMkLst>
          <pc:docMk/>
          <pc:sldMk cId="2120756164" sldId="661"/>
        </pc:sldMkLst>
        <pc:spChg chg="mod">
          <ac:chgData name="ian burres" userId="5d80b33b08aa328a" providerId="LiveId" clId="{8B62D610-42C9-42A3-A8FC-2DF5BE5EAF6F}" dt="2025-07-03T15:08:00.398" v="43" actId="27636"/>
          <ac:spMkLst>
            <pc:docMk/>
            <pc:sldMk cId="2120756164" sldId="661"/>
            <ac:spMk id="4" creationId="{2E840A4D-167A-A042-587A-A57D256D6469}"/>
          </ac:spMkLst>
        </pc:spChg>
      </pc:sldChg>
      <pc:sldChg chg="modSp add del">
        <pc:chgData name="ian burres" userId="5d80b33b08aa328a" providerId="LiveId" clId="{8B62D610-42C9-42A3-A8FC-2DF5BE5EAF6F}" dt="2025-07-03T16:58:44.672" v="163" actId="47"/>
        <pc:sldMkLst>
          <pc:docMk/>
          <pc:sldMk cId="2993197138" sldId="662"/>
        </pc:sldMkLst>
        <pc:picChg chg="mod">
          <ac:chgData name="ian burres" userId="5d80b33b08aa328a" providerId="LiveId" clId="{8B62D610-42C9-42A3-A8FC-2DF5BE5EAF6F}" dt="2025-07-03T15:12:21.011" v="111" actId="14100"/>
          <ac:picMkLst>
            <pc:docMk/>
            <pc:sldMk cId="2993197138" sldId="662"/>
            <ac:picMk id="1026" creationId="{22318CD9-94C3-6427-BF2F-2C78BFBBE63F}"/>
          </ac:picMkLst>
        </pc:picChg>
      </pc:sldChg>
      <pc:sldChg chg="modSp add del mod">
        <pc:chgData name="ian burres" userId="5d80b33b08aa328a" providerId="LiveId" clId="{8B62D610-42C9-42A3-A8FC-2DF5BE5EAF6F}" dt="2025-07-03T16:58:44.672" v="163" actId="47"/>
        <pc:sldMkLst>
          <pc:docMk/>
          <pc:sldMk cId="2644555049" sldId="663"/>
        </pc:sldMkLst>
        <pc:spChg chg="mod">
          <ac:chgData name="ian burres" userId="5d80b33b08aa328a" providerId="LiveId" clId="{8B62D610-42C9-42A3-A8FC-2DF5BE5EAF6F}" dt="2025-07-03T15:08:00.405" v="44" actId="27636"/>
          <ac:spMkLst>
            <pc:docMk/>
            <pc:sldMk cId="2644555049" sldId="663"/>
            <ac:spMk id="2" creationId="{3CFAC7E2-7CA2-AA14-C66D-89A83162F833}"/>
          </ac:spMkLst>
        </pc:spChg>
      </pc:sldChg>
      <pc:sldChg chg="modSp add del mod">
        <pc:chgData name="ian burres" userId="5d80b33b08aa328a" providerId="LiveId" clId="{8B62D610-42C9-42A3-A8FC-2DF5BE5EAF6F}" dt="2025-07-03T16:58:44.672" v="163" actId="47"/>
        <pc:sldMkLst>
          <pc:docMk/>
          <pc:sldMk cId="919543587" sldId="664"/>
        </pc:sldMkLst>
        <pc:spChg chg="mod">
          <ac:chgData name="ian burres" userId="5d80b33b08aa328a" providerId="LiveId" clId="{8B62D610-42C9-42A3-A8FC-2DF5BE5EAF6F}" dt="2025-07-03T15:08:00.412" v="45" actId="27636"/>
          <ac:spMkLst>
            <pc:docMk/>
            <pc:sldMk cId="919543587" sldId="664"/>
            <ac:spMk id="4" creationId="{418F9C7A-FCD2-765C-44F9-F2B7CF6A5166}"/>
          </ac:spMkLst>
        </pc:spChg>
      </pc:sldChg>
      <pc:sldChg chg="modSp add del mod">
        <pc:chgData name="ian burres" userId="5d80b33b08aa328a" providerId="LiveId" clId="{8B62D610-42C9-42A3-A8FC-2DF5BE5EAF6F}" dt="2025-07-03T16:58:44.672" v="163" actId="47"/>
        <pc:sldMkLst>
          <pc:docMk/>
          <pc:sldMk cId="934017653" sldId="665"/>
        </pc:sldMkLst>
        <pc:spChg chg="mod">
          <ac:chgData name="ian burres" userId="5d80b33b08aa328a" providerId="LiveId" clId="{8B62D610-42C9-42A3-A8FC-2DF5BE5EAF6F}" dt="2025-07-03T15:08:00.420" v="47" actId="27636"/>
          <ac:spMkLst>
            <pc:docMk/>
            <pc:sldMk cId="934017653" sldId="665"/>
            <ac:spMk id="4" creationId="{058FC90D-8EEC-ADA2-39B0-543B0CC85FA4}"/>
          </ac:spMkLst>
        </pc:spChg>
        <pc:spChg chg="mod">
          <ac:chgData name="ian burres" userId="5d80b33b08aa328a" providerId="LiveId" clId="{8B62D610-42C9-42A3-A8FC-2DF5BE5EAF6F}" dt="2025-07-03T15:08:00.415" v="46" actId="27636"/>
          <ac:spMkLst>
            <pc:docMk/>
            <pc:sldMk cId="934017653" sldId="665"/>
            <ac:spMk id="5" creationId="{87727677-D21E-1CE8-28DF-75F4735887E4}"/>
          </ac:spMkLst>
        </pc:spChg>
      </pc:sldChg>
      <pc:sldChg chg="modSp add del mod">
        <pc:chgData name="ian burres" userId="5d80b33b08aa328a" providerId="LiveId" clId="{8B62D610-42C9-42A3-A8FC-2DF5BE5EAF6F}" dt="2025-07-03T16:58:44.672" v="163" actId="47"/>
        <pc:sldMkLst>
          <pc:docMk/>
          <pc:sldMk cId="2533214121" sldId="666"/>
        </pc:sldMkLst>
        <pc:spChg chg="mod">
          <ac:chgData name="ian burres" userId="5d80b33b08aa328a" providerId="LiveId" clId="{8B62D610-42C9-42A3-A8FC-2DF5BE5EAF6F}" dt="2025-07-03T15:08:00.426" v="48" actId="27636"/>
          <ac:spMkLst>
            <pc:docMk/>
            <pc:sldMk cId="2533214121" sldId="666"/>
            <ac:spMk id="5" creationId="{545CEF5B-69E8-C325-B1C7-208822638505}"/>
          </ac:spMkLst>
        </pc:spChg>
      </pc:sldChg>
      <pc:sldChg chg="modSp add del mod">
        <pc:chgData name="ian burres" userId="5d80b33b08aa328a" providerId="LiveId" clId="{8B62D610-42C9-42A3-A8FC-2DF5BE5EAF6F}" dt="2025-07-03T16:58:44.672" v="163" actId="47"/>
        <pc:sldMkLst>
          <pc:docMk/>
          <pc:sldMk cId="503803559" sldId="667"/>
        </pc:sldMkLst>
        <pc:spChg chg="mod">
          <ac:chgData name="ian burres" userId="5d80b33b08aa328a" providerId="LiveId" clId="{8B62D610-42C9-42A3-A8FC-2DF5BE5EAF6F}" dt="2025-07-03T15:08:00.432" v="49" actId="27636"/>
          <ac:spMkLst>
            <pc:docMk/>
            <pc:sldMk cId="503803559" sldId="667"/>
            <ac:spMk id="4" creationId="{3A0C03AA-B08C-ABD4-8008-318BE342B0F2}"/>
          </ac:spMkLst>
        </pc:spChg>
        <pc:spChg chg="mod">
          <ac:chgData name="ian burres" userId="5d80b33b08aa328a" providerId="LiveId" clId="{8B62D610-42C9-42A3-A8FC-2DF5BE5EAF6F}" dt="2025-07-03T15:08:00.433" v="50" actId="27636"/>
          <ac:spMkLst>
            <pc:docMk/>
            <pc:sldMk cId="503803559" sldId="667"/>
            <ac:spMk id="5" creationId="{3BE1D2F6-546D-0E67-6D41-52053E74886B}"/>
          </ac:spMkLst>
        </pc:spChg>
        <pc:picChg chg="mod">
          <ac:chgData name="ian burres" userId="5d80b33b08aa328a" providerId="LiveId" clId="{8B62D610-42C9-42A3-A8FC-2DF5BE5EAF6F}" dt="2025-07-03T15:12:33.886" v="114" actId="1076"/>
          <ac:picMkLst>
            <pc:docMk/>
            <pc:sldMk cId="503803559" sldId="667"/>
            <ac:picMk id="10242" creationId="{17700468-80F8-9D51-C30C-819BD8A6F223}"/>
          </ac:picMkLst>
        </pc:picChg>
      </pc:sldChg>
      <pc:sldChg chg="add del">
        <pc:chgData name="ian burres" userId="5d80b33b08aa328a" providerId="LiveId" clId="{8B62D610-42C9-42A3-A8FC-2DF5BE5EAF6F}" dt="2025-07-03T16:58:44.672" v="163" actId="47"/>
        <pc:sldMkLst>
          <pc:docMk/>
          <pc:sldMk cId="1870421532" sldId="668"/>
        </pc:sldMkLst>
      </pc:sldChg>
      <pc:sldChg chg="modSp add del mod">
        <pc:chgData name="ian burres" userId="5d80b33b08aa328a" providerId="LiveId" clId="{8B62D610-42C9-42A3-A8FC-2DF5BE5EAF6F}" dt="2025-07-03T16:58:44.672" v="163" actId="47"/>
        <pc:sldMkLst>
          <pc:docMk/>
          <pc:sldMk cId="2474857792" sldId="669"/>
        </pc:sldMkLst>
        <pc:spChg chg="mod">
          <ac:chgData name="ian burres" userId="5d80b33b08aa328a" providerId="LiveId" clId="{8B62D610-42C9-42A3-A8FC-2DF5BE5EAF6F}" dt="2025-07-03T15:08:00.441" v="52" actId="27636"/>
          <ac:spMkLst>
            <pc:docMk/>
            <pc:sldMk cId="2474857792" sldId="669"/>
            <ac:spMk id="4" creationId="{704093C0-EB95-CE5A-E1CF-4BF512D45D93}"/>
          </ac:spMkLst>
        </pc:spChg>
        <pc:spChg chg="mod">
          <ac:chgData name="ian burres" userId="5d80b33b08aa328a" providerId="LiveId" clId="{8B62D610-42C9-42A3-A8FC-2DF5BE5EAF6F}" dt="2025-07-03T15:08:00.439" v="51" actId="27636"/>
          <ac:spMkLst>
            <pc:docMk/>
            <pc:sldMk cId="2474857792" sldId="669"/>
            <ac:spMk id="5" creationId="{C5C1EDE3-75B8-B336-1BBC-7B940FEF3A04}"/>
          </ac:spMkLst>
        </pc:spChg>
      </pc:sldChg>
      <pc:sldChg chg="modSp add del mod">
        <pc:chgData name="ian burres" userId="5d80b33b08aa328a" providerId="LiveId" clId="{8B62D610-42C9-42A3-A8FC-2DF5BE5EAF6F}" dt="2025-07-03T16:58:44.672" v="163" actId="47"/>
        <pc:sldMkLst>
          <pc:docMk/>
          <pc:sldMk cId="29274190" sldId="670"/>
        </pc:sldMkLst>
        <pc:spChg chg="mod">
          <ac:chgData name="ian burres" userId="5d80b33b08aa328a" providerId="LiveId" clId="{8B62D610-42C9-42A3-A8FC-2DF5BE5EAF6F}" dt="2025-07-03T15:08:00.448" v="54" actId="27636"/>
          <ac:spMkLst>
            <pc:docMk/>
            <pc:sldMk cId="29274190" sldId="670"/>
            <ac:spMk id="4" creationId="{71E28C8C-D5D8-78C7-A965-14B00B07B7B0}"/>
          </ac:spMkLst>
        </pc:spChg>
        <pc:spChg chg="mod">
          <ac:chgData name="ian burres" userId="5d80b33b08aa328a" providerId="LiveId" clId="{8B62D610-42C9-42A3-A8FC-2DF5BE5EAF6F}" dt="2025-07-03T15:08:00.444" v="53" actId="27636"/>
          <ac:spMkLst>
            <pc:docMk/>
            <pc:sldMk cId="29274190" sldId="670"/>
            <ac:spMk id="5" creationId="{D65E7A45-6098-3D1D-B432-1867E5BBFA80}"/>
          </ac:spMkLst>
        </pc:spChg>
      </pc:sldChg>
      <pc:sldChg chg="modSp add del mod">
        <pc:chgData name="ian burres" userId="5d80b33b08aa328a" providerId="LiveId" clId="{8B62D610-42C9-42A3-A8FC-2DF5BE5EAF6F}" dt="2025-07-03T16:58:44.672" v="163" actId="47"/>
        <pc:sldMkLst>
          <pc:docMk/>
          <pc:sldMk cId="3510559646" sldId="671"/>
        </pc:sldMkLst>
        <pc:spChg chg="mod">
          <ac:chgData name="ian burres" userId="5d80b33b08aa328a" providerId="LiveId" clId="{8B62D610-42C9-42A3-A8FC-2DF5BE5EAF6F}" dt="2025-07-03T15:08:00.453" v="55" actId="27636"/>
          <ac:spMkLst>
            <pc:docMk/>
            <pc:sldMk cId="3510559646" sldId="671"/>
            <ac:spMk id="4" creationId="{AE086233-CF67-ADF2-F2E8-72A16596DDD0}"/>
          </ac:spMkLst>
        </pc:spChg>
      </pc:sldChg>
      <pc:sldChg chg="add del">
        <pc:chgData name="ian burres" userId="5d80b33b08aa328a" providerId="LiveId" clId="{8B62D610-42C9-42A3-A8FC-2DF5BE5EAF6F}" dt="2025-07-03T16:58:44.672" v="163" actId="47"/>
        <pc:sldMkLst>
          <pc:docMk/>
          <pc:sldMk cId="316167462" sldId="672"/>
        </pc:sldMkLst>
      </pc:sldChg>
      <pc:sldChg chg="delSp add del mod delAnim">
        <pc:chgData name="ian burres" userId="5d80b33b08aa328a" providerId="LiveId" clId="{8B62D610-42C9-42A3-A8FC-2DF5BE5EAF6F}" dt="2025-07-03T17:35:38.144" v="598" actId="2696"/>
        <pc:sldMkLst>
          <pc:docMk/>
          <pc:sldMk cId="723686109" sldId="673"/>
        </pc:sldMkLst>
        <pc:picChg chg="del">
          <ac:chgData name="ian burres" userId="5d80b33b08aa328a" providerId="LiveId" clId="{8B62D610-42C9-42A3-A8FC-2DF5BE5EAF6F}" dt="2025-07-03T17:25:56.891" v="403" actId="478"/>
          <ac:picMkLst>
            <pc:docMk/>
            <pc:sldMk cId="723686109" sldId="673"/>
            <ac:picMk id="5" creationId="{7FF2D5C6-9204-64E1-02CD-BCB195EBF6BC}"/>
          </ac:picMkLst>
        </pc:picChg>
      </pc:sldChg>
      <pc:sldChg chg="add del">
        <pc:chgData name="ian burres" userId="5d80b33b08aa328a" providerId="LiveId" clId="{8B62D610-42C9-42A3-A8FC-2DF5BE5EAF6F}" dt="2025-07-03T17:32:23.254" v="509"/>
        <pc:sldMkLst>
          <pc:docMk/>
          <pc:sldMk cId="1580170916" sldId="674"/>
        </pc:sldMkLst>
      </pc:sldChg>
      <pc:sldChg chg="add del">
        <pc:chgData name="ian burres" userId="5d80b33b08aa328a" providerId="LiveId" clId="{8B62D610-42C9-42A3-A8FC-2DF5BE5EAF6F}" dt="2025-07-03T17:23:08.387" v="312" actId="47"/>
        <pc:sldMkLst>
          <pc:docMk/>
          <pc:sldMk cId="3397861322" sldId="674"/>
        </pc:sldMkLst>
      </pc:sldChg>
      <pc:sldChg chg="modSp add mod">
        <pc:chgData name="ian burres" userId="5d80b33b08aa328a" providerId="LiveId" clId="{8B62D610-42C9-42A3-A8FC-2DF5BE5EAF6F}" dt="2025-07-03T17:32:23.529" v="525" actId="27636"/>
        <pc:sldMkLst>
          <pc:docMk/>
          <pc:sldMk cId="486720541" sldId="675"/>
        </pc:sldMkLst>
        <pc:spChg chg="mod">
          <ac:chgData name="ian burres" userId="5d80b33b08aa328a" providerId="LiveId" clId="{8B62D610-42C9-42A3-A8FC-2DF5BE5EAF6F}" dt="2025-07-03T17:32:23.529" v="525" actId="27636"/>
          <ac:spMkLst>
            <pc:docMk/>
            <pc:sldMk cId="486720541" sldId="675"/>
            <ac:spMk id="2" creationId="{8D0CE397-7021-D831-439B-F87817EF8E30}"/>
          </ac:spMkLst>
        </pc:spChg>
      </pc:sldChg>
      <pc:sldChg chg="add del">
        <pc:chgData name="ian burres" userId="5d80b33b08aa328a" providerId="LiveId" clId="{8B62D610-42C9-42A3-A8FC-2DF5BE5EAF6F}" dt="2025-07-03T17:23:08.387" v="312" actId="47"/>
        <pc:sldMkLst>
          <pc:docMk/>
          <pc:sldMk cId="2868831235" sldId="675"/>
        </pc:sldMkLst>
      </pc:sldChg>
      <pc:sldChg chg="modSp add">
        <pc:chgData name="ian burres" userId="5d80b33b08aa328a" providerId="LiveId" clId="{8B62D610-42C9-42A3-A8FC-2DF5BE5EAF6F}" dt="2025-07-03T17:32:57.448" v="573" actId="14100"/>
        <pc:sldMkLst>
          <pc:docMk/>
          <pc:sldMk cId="225727498" sldId="676"/>
        </pc:sldMkLst>
        <pc:picChg chg="mod">
          <ac:chgData name="ian burres" userId="5d80b33b08aa328a" providerId="LiveId" clId="{8B62D610-42C9-42A3-A8FC-2DF5BE5EAF6F}" dt="2025-07-03T17:32:57.448" v="573" actId="14100"/>
          <ac:picMkLst>
            <pc:docMk/>
            <pc:sldMk cId="225727498" sldId="676"/>
            <ac:picMk id="3074" creationId="{93CB9D66-FAA5-41BE-EF83-C3985D40ECDD}"/>
          </ac:picMkLst>
        </pc:picChg>
      </pc:sldChg>
      <pc:sldChg chg="add del">
        <pc:chgData name="ian burres" userId="5d80b33b08aa328a" providerId="LiveId" clId="{8B62D610-42C9-42A3-A8FC-2DF5BE5EAF6F}" dt="2025-07-03T17:23:08.387" v="312" actId="47"/>
        <pc:sldMkLst>
          <pc:docMk/>
          <pc:sldMk cId="1293128041" sldId="676"/>
        </pc:sldMkLst>
      </pc:sldChg>
      <pc:sldChg chg="modSp add mod">
        <pc:chgData name="ian burres" userId="5d80b33b08aa328a" providerId="LiveId" clId="{8B62D610-42C9-42A3-A8FC-2DF5BE5EAF6F}" dt="2025-07-03T17:32:23.406" v="513" actId="27636"/>
        <pc:sldMkLst>
          <pc:docMk/>
          <pc:sldMk cId="202632755" sldId="677"/>
        </pc:sldMkLst>
        <pc:spChg chg="mod">
          <ac:chgData name="ian burres" userId="5d80b33b08aa328a" providerId="LiveId" clId="{8B62D610-42C9-42A3-A8FC-2DF5BE5EAF6F}" dt="2025-07-03T17:32:23.404" v="512" actId="27636"/>
          <ac:spMkLst>
            <pc:docMk/>
            <pc:sldMk cId="202632755" sldId="677"/>
            <ac:spMk id="2" creationId="{9268F401-AB75-9C6B-7AEA-D9C07FF11CAF}"/>
          </ac:spMkLst>
        </pc:spChg>
        <pc:spChg chg="mod">
          <ac:chgData name="ian burres" userId="5d80b33b08aa328a" providerId="LiveId" clId="{8B62D610-42C9-42A3-A8FC-2DF5BE5EAF6F}" dt="2025-07-03T17:32:23.406" v="513" actId="27636"/>
          <ac:spMkLst>
            <pc:docMk/>
            <pc:sldMk cId="202632755" sldId="677"/>
            <ac:spMk id="4" creationId="{DC4909A5-2912-3C52-8856-562D8F73A09B}"/>
          </ac:spMkLst>
        </pc:spChg>
      </pc:sldChg>
      <pc:sldChg chg="add del">
        <pc:chgData name="ian burres" userId="5d80b33b08aa328a" providerId="LiveId" clId="{8B62D610-42C9-42A3-A8FC-2DF5BE5EAF6F}" dt="2025-07-03T17:23:08.387" v="312" actId="47"/>
        <pc:sldMkLst>
          <pc:docMk/>
          <pc:sldMk cId="2094588128" sldId="677"/>
        </pc:sldMkLst>
      </pc:sldChg>
      <pc:sldChg chg="modSp add mod">
        <pc:chgData name="ian burres" userId="5d80b33b08aa328a" providerId="LiveId" clId="{8B62D610-42C9-42A3-A8FC-2DF5BE5EAF6F}" dt="2025-07-03T17:32:23.413" v="514" actId="27636"/>
        <pc:sldMkLst>
          <pc:docMk/>
          <pc:sldMk cId="490467251" sldId="678"/>
        </pc:sldMkLst>
        <pc:spChg chg="mod">
          <ac:chgData name="ian burres" userId="5d80b33b08aa328a" providerId="LiveId" clId="{8B62D610-42C9-42A3-A8FC-2DF5BE5EAF6F}" dt="2025-07-03T17:32:23.413" v="514" actId="27636"/>
          <ac:spMkLst>
            <pc:docMk/>
            <pc:sldMk cId="490467251" sldId="678"/>
            <ac:spMk id="2" creationId="{F22F9A30-4E73-7D18-49D8-9B439CD93F8B}"/>
          </ac:spMkLst>
        </pc:spChg>
      </pc:sldChg>
      <pc:sldChg chg="add del">
        <pc:chgData name="ian burres" userId="5d80b33b08aa328a" providerId="LiveId" clId="{8B62D610-42C9-42A3-A8FC-2DF5BE5EAF6F}" dt="2025-07-03T17:23:08.387" v="312" actId="47"/>
        <pc:sldMkLst>
          <pc:docMk/>
          <pc:sldMk cId="4274663294" sldId="678"/>
        </pc:sldMkLst>
      </pc:sldChg>
      <pc:sldChg chg="add del">
        <pc:chgData name="ian burres" userId="5d80b33b08aa328a" providerId="LiveId" clId="{8B62D610-42C9-42A3-A8FC-2DF5BE5EAF6F}" dt="2025-07-03T17:23:08.387" v="312" actId="47"/>
        <pc:sldMkLst>
          <pc:docMk/>
          <pc:sldMk cId="1066754586" sldId="679"/>
        </pc:sldMkLst>
      </pc:sldChg>
      <pc:sldChg chg="add">
        <pc:chgData name="ian burres" userId="5d80b33b08aa328a" providerId="LiveId" clId="{8B62D610-42C9-42A3-A8FC-2DF5BE5EAF6F}" dt="2025-07-03T17:32:23.254" v="509"/>
        <pc:sldMkLst>
          <pc:docMk/>
          <pc:sldMk cId="4208205523" sldId="679"/>
        </pc:sldMkLst>
      </pc:sldChg>
      <pc:sldChg chg="add del">
        <pc:chgData name="ian burres" userId="5d80b33b08aa328a" providerId="LiveId" clId="{8B62D610-42C9-42A3-A8FC-2DF5BE5EAF6F}" dt="2025-07-03T17:02:09.896" v="214" actId="2696"/>
        <pc:sldMkLst>
          <pc:docMk/>
          <pc:sldMk cId="460179027" sldId="680"/>
        </pc:sldMkLst>
      </pc:sldChg>
      <pc:sldChg chg="modSp add mod">
        <pc:chgData name="ian burres" userId="5d80b33b08aa328a" providerId="LiveId" clId="{8B62D610-42C9-42A3-A8FC-2DF5BE5EAF6F}" dt="2025-07-03T17:32:23.419" v="515" actId="27636"/>
        <pc:sldMkLst>
          <pc:docMk/>
          <pc:sldMk cId="3010111770" sldId="680"/>
        </pc:sldMkLst>
        <pc:spChg chg="mod">
          <ac:chgData name="ian burres" userId="5d80b33b08aa328a" providerId="LiveId" clId="{8B62D610-42C9-42A3-A8FC-2DF5BE5EAF6F}" dt="2025-07-03T17:32:23.419" v="515" actId="27636"/>
          <ac:spMkLst>
            <pc:docMk/>
            <pc:sldMk cId="3010111770" sldId="680"/>
            <ac:spMk id="4" creationId="{0ADA0BE6-675A-40EE-0135-90E09BFBA300}"/>
          </ac:spMkLst>
        </pc:spChg>
      </pc:sldChg>
      <pc:sldChg chg="add del">
        <pc:chgData name="ian burres" userId="5d80b33b08aa328a" providerId="LiveId" clId="{8B62D610-42C9-42A3-A8FC-2DF5BE5EAF6F}" dt="2025-07-03T17:02:13.587" v="215" actId="2696"/>
        <pc:sldMkLst>
          <pc:docMk/>
          <pc:sldMk cId="648691942" sldId="681"/>
        </pc:sldMkLst>
      </pc:sldChg>
      <pc:sldChg chg="add">
        <pc:chgData name="ian burres" userId="5d80b33b08aa328a" providerId="LiveId" clId="{8B62D610-42C9-42A3-A8FC-2DF5BE5EAF6F}" dt="2025-07-03T17:32:23.254" v="509"/>
        <pc:sldMkLst>
          <pc:docMk/>
          <pc:sldMk cId="3817921540" sldId="681"/>
        </pc:sldMkLst>
      </pc:sldChg>
      <pc:sldChg chg="add">
        <pc:chgData name="ian burres" userId="5d80b33b08aa328a" providerId="LiveId" clId="{8B62D610-42C9-42A3-A8FC-2DF5BE5EAF6F}" dt="2025-07-03T17:32:23.254" v="509"/>
        <pc:sldMkLst>
          <pc:docMk/>
          <pc:sldMk cId="336800184" sldId="682"/>
        </pc:sldMkLst>
      </pc:sldChg>
      <pc:sldChg chg="add del">
        <pc:chgData name="ian burres" userId="5d80b33b08aa328a" providerId="LiveId" clId="{8B62D610-42C9-42A3-A8FC-2DF5BE5EAF6F}" dt="2025-07-03T17:02:19.157" v="216" actId="2696"/>
        <pc:sldMkLst>
          <pc:docMk/>
          <pc:sldMk cId="4056563187" sldId="682"/>
        </pc:sldMkLst>
      </pc:sldChg>
      <pc:sldChg chg="add del">
        <pc:chgData name="ian burres" userId="5d80b33b08aa328a" providerId="LiveId" clId="{8B62D610-42C9-42A3-A8FC-2DF5BE5EAF6F}" dt="2025-07-03T17:23:08.387" v="312" actId="47"/>
        <pc:sldMkLst>
          <pc:docMk/>
          <pc:sldMk cId="2184613433" sldId="683"/>
        </pc:sldMkLst>
      </pc:sldChg>
      <pc:sldChg chg="modSp add mod">
        <pc:chgData name="ian burres" userId="5d80b33b08aa328a" providerId="LiveId" clId="{8B62D610-42C9-42A3-A8FC-2DF5BE5EAF6F}" dt="2025-07-03T17:32:23.426" v="516" actId="27636"/>
        <pc:sldMkLst>
          <pc:docMk/>
          <pc:sldMk cId="3261122275" sldId="683"/>
        </pc:sldMkLst>
        <pc:spChg chg="mod">
          <ac:chgData name="ian burres" userId="5d80b33b08aa328a" providerId="LiveId" clId="{8B62D610-42C9-42A3-A8FC-2DF5BE5EAF6F}" dt="2025-07-03T17:32:23.426" v="516" actId="27636"/>
          <ac:spMkLst>
            <pc:docMk/>
            <pc:sldMk cId="3261122275" sldId="683"/>
            <ac:spMk id="4" creationId="{18224E41-52A6-EB78-6864-7415166648C4}"/>
          </ac:spMkLst>
        </pc:spChg>
      </pc:sldChg>
      <pc:sldChg chg="modSp add">
        <pc:chgData name="ian burres" userId="5d80b33b08aa328a" providerId="LiveId" clId="{8B62D610-42C9-42A3-A8FC-2DF5BE5EAF6F}" dt="2025-07-03T17:33:13.709" v="574" actId="1076"/>
        <pc:sldMkLst>
          <pc:docMk/>
          <pc:sldMk cId="2948495734" sldId="684"/>
        </pc:sldMkLst>
        <pc:picChg chg="mod">
          <ac:chgData name="ian burres" userId="5d80b33b08aa328a" providerId="LiveId" clId="{8B62D610-42C9-42A3-A8FC-2DF5BE5EAF6F}" dt="2025-07-03T17:33:13.709" v="574" actId="1076"/>
          <ac:picMkLst>
            <pc:docMk/>
            <pc:sldMk cId="2948495734" sldId="684"/>
            <ac:picMk id="12296" creationId="{B1C699C1-EF1F-06F9-58FB-CD2BC69F197E}"/>
          </ac:picMkLst>
        </pc:picChg>
      </pc:sldChg>
      <pc:sldChg chg="modSp add mod">
        <pc:chgData name="ian burres" userId="5d80b33b08aa328a" providerId="LiveId" clId="{8B62D610-42C9-42A3-A8FC-2DF5BE5EAF6F}" dt="2025-07-03T17:32:23.433" v="517" actId="27636"/>
        <pc:sldMkLst>
          <pc:docMk/>
          <pc:sldMk cId="2416291664" sldId="685"/>
        </pc:sldMkLst>
        <pc:spChg chg="mod">
          <ac:chgData name="ian burres" userId="5d80b33b08aa328a" providerId="LiveId" clId="{8B62D610-42C9-42A3-A8FC-2DF5BE5EAF6F}" dt="2025-07-03T17:32:23.433" v="517" actId="27636"/>
          <ac:spMkLst>
            <pc:docMk/>
            <pc:sldMk cId="2416291664" sldId="685"/>
            <ac:spMk id="4" creationId="{8924CBF8-85C9-B1B1-1BA1-DCE2CFCF7FE3}"/>
          </ac:spMkLst>
        </pc:spChg>
      </pc:sldChg>
      <pc:sldChg chg="add del">
        <pc:chgData name="ian burres" userId="5d80b33b08aa328a" providerId="LiveId" clId="{8B62D610-42C9-42A3-A8FC-2DF5BE5EAF6F}" dt="2025-07-03T17:23:08.387" v="312" actId="47"/>
        <pc:sldMkLst>
          <pc:docMk/>
          <pc:sldMk cId="2857183645" sldId="685"/>
        </pc:sldMkLst>
      </pc:sldChg>
      <pc:sldChg chg="modSp add mod">
        <pc:chgData name="ian burres" userId="5d80b33b08aa328a" providerId="LiveId" clId="{8B62D610-42C9-42A3-A8FC-2DF5BE5EAF6F}" dt="2025-07-03T17:33:17.988" v="575" actId="1076"/>
        <pc:sldMkLst>
          <pc:docMk/>
          <pc:sldMk cId="1387887966" sldId="686"/>
        </pc:sldMkLst>
        <pc:spChg chg="mod">
          <ac:chgData name="ian burres" userId="5d80b33b08aa328a" providerId="LiveId" clId="{8B62D610-42C9-42A3-A8FC-2DF5BE5EAF6F}" dt="2025-07-03T17:32:23.437" v="518" actId="27636"/>
          <ac:spMkLst>
            <pc:docMk/>
            <pc:sldMk cId="1387887966" sldId="686"/>
            <ac:spMk id="2" creationId="{02643829-0FDC-B134-795A-39543826A728}"/>
          </ac:spMkLst>
        </pc:spChg>
        <pc:picChg chg="mod">
          <ac:chgData name="ian burres" userId="5d80b33b08aa328a" providerId="LiveId" clId="{8B62D610-42C9-42A3-A8FC-2DF5BE5EAF6F}" dt="2025-07-03T17:33:17.988" v="575" actId="1076"/>
          <ac:picMkLst>
            <pc:docMk/>
            <pc:sldMk cId="1387887966" sldId="686"/>
            <ac:picMk id="18434" creationId="{AC888A9D-6280-3492-237C-181FCC1505E4}"/>
          </ac:picMkLst>
        </pc:picChg>
      </pc:sldChg>
      <pc:sldChg chg="modSp add mod">
        <pc:chgData name="ian burres" userId="5d80b33b08aa328a" providerId="LiveId" clId="{8B62D610-42C9-42A3-A8FC-2DF5BE5EAF6F}" dt="2025-07-03T17:32:23.445" v="520" actId="27636"/>
        <pc:sldMkLst>
          <pc:docMk/>
          <pc:sldMk cId="1709528448" sldId="687"/>
        </pc:sldMkLst>
        <pc:spChg chg="mod">
          <ac:chgData name="ian burres" userId="5d80b33b08aa328a" providerId="LiveId" clId="{8B62D610-42C9-42A3-A8FC-2DF5BE5EAF6F}" dt="2025-07-03T17:32:23.445" v="520" actId="27636"/>
          <ac:spMkLst>
            <pc:docMk/>
            <pc:sldMk cId="1709528448" sldId="687"/>
            <ac:spMk id="2" creationId="{798CC3F5-8462-6F45-26F4-B4A2C589D271}"/>
          </ac:spMkLst>
        </pc:spChg>
      </pc:sldChg>
      <pc:sldChg chg="modSp add mod">
        <pc:chgData name="ian burres" userId="5d80b33b08aa328a" providerId="LiveId" clId="{8B62D610-42C9-42A3-A8FC-2DF5BE5EAF6F}" dt="2025-07-03T17:32:23.441" v="519" actId="27636"/>
        <pc:sldMkLst>
          <pc:docMk/>
          <pc:sldMk cId="3180912309" sldId="688"/>
        </pc:sldMkLst>
        <pc:spChg chg="mod">
          <ac:chgData name="ian burres" userId="5d80b33b08aa328a" providerId="LiveId" clId="{8B62D610-42C9-42A3-A8FC-2DF5BE5EAF6F}" dt="2025-07-03T17:32:23.441" v="519" actId="27636"/>
          <ac:spMkLst>
            <pc:docMk/>
            <pc:sldMk cId="3180912309" sldId="688"/>
            <ac:spMk id="2" creationId="{6570E9A0-2DFD-4D8B-94A7-852F63DDCF92}"/>
          </ac:spMkLst>
        </pc:spChg>
      </pc:sldChg>
      <pc:sldChg chg="add">
        <pc:chgData name="ian burres" userId="5d80b33b08aa328a" providerId="LiveId" clId="{8B62D610-42C9-42A3-A8FC-2DF5BE5EAF6F}" dt="2025-07-03T17:32:23.254" v="509"/>
        <pc:sldMkLst>
          <pc:docMk/>
          <pc:sldMk cId="1422666270" sldId="689"/>
        </pc:sldMkLst>
      </pc:sldChg>
      <pc:sldChg chg="modSp add del mod">
        <pc:chgData name="ian burres" userId="5d80b33b08aa328a" providerId="LiveId" clId="{8B62D610-42C9-42A3-A8FC-2DF5BE5EAF6F}" dt="2025-07-03T17:23:08.387" v="312" actId="47"/>
        <pc:sldMkLst>
          <pc:docMk/>
          <pc:sldMk cId="3578592225" sldId="689"/>
        </pc:sldMkLst>
        <pc:spChg chg="mod">
          <ac:chgData name="ian burres" userId="5d80b33b08aa328a" providerId="LiveId" clId="{8B62D610-42C9-42A3-A8FC-2DF5BE5EAF6F}" dt="2025-07-03T16:59:08.287" v="177" actId="27636"/>
          <ac:spMkLst>
            <pc:docMk/>
            <pc:sldMk cId="3578592225" sldId="689"/>
            <ac:spMk id="5" creationId="{B4B4F149-D109-CA1F-BFCC-C6BFD47DB99D}"/>
          </ac:spMkLst>
        </pc:spChg>
      </pc:sldChg>
      <pc:sldChg chg="add">
        <pc:chgData name="ian burres" userId="5d80b33b08aa328a" providerId="LiveId" clId="{8B62D610-42C9-42A3-A8FC-2DF5BE5EAF6F}" dt="2025-07-03T17:32:23.254" v="509"/>
        <pc:sldMkLst>
          <pc:docMk/>
          <pc:sldMk cId="1617615027" sldId="690"/>
        </pc:sldMkLst>
      </pc:sldChg>
      <pc:sldChg chg="modSp add del mod">
        <pc:chgData name="ian burres" userId="5d80b33b08aa328a" providerId="LiveId" clId="{8B62D610-42C9-42A3-A8FC-2DF5BE5EAF6F}" dt="2025-07-03T17:23:08.387" v="312" actId="47"/>
        <pc:sldMkLst>
          <pc:docMk/>
          <pc:sldMk cId="3026885020" sldId="690"/>
        </pc:sldMkLst>
        <pc:spChg chg="mod">
          <ac:chgData name="ian burres" userId="5d80b33b08aa328a" providerId="LiveId" clId="{8B62D610-42C9-42A3-A8FC-2DF5BE5EAF6F}" dt="2025-07-03T16:59:08.308" v="180" actId="27636"/>
          <ac:spMkLst>
            <pc:docMk/>
            <pc:sldMk cId="3026885020" sldId="690"/>
            <ac:spMk id="4" creationId="{6308296C-B814-DAE2-02E6-FDCEF5B097D9}"/>
          </ac:spMkLst>
        </pc:spChg>
        <pc:spChg chg="mod">
          <ac:chgData name="ian burres" userId="5d80b33b08aa328a" providerId="LiveId" clId="{8B62D610-42C9-42A3-A8FC-2DF5BE5EAF6F}" dt="2025-07-03T16:59:08.300" v="179" actId="27636"/>
          <ac:spMkLst>
            <pc:docMk/>
            <pc:sldMk cId="3026885020" sldId="690"/>
            <ac:spMk id="5" creationId="{B4CEE9D7-77B1-20CB-D110-35A8BF31E751}"/>
          </ac:spMkLst>
        </pc:spChg>
      </pc:sldChg>
      <pc:sldChg chg="add">
        <pc:chgData name="ian burres" userId="5d80b33b08aa328a" providerId="LiveId" clId="{8B62D610-42C9-42A3-A8FC-2DF5BE5EAF6F}" dt="2025-07-03T17:32:23.254" v="509"/>
        <pc:sldMkLst>
          <pc:docMk/>
          <pc:sldMk cId="203371524" sldId="691"/>
        </pc:sldMkLst>
      </pc:sldChg>
      <pc:sldChg chg="delSp modSp add del mod delAnim">
        <pc:chgData name="ian burres" userId="5d80b33b08aa328a" providerId="LiveId" clId="{8B62D610-42C9-42A3-A8FC-2DF5BE5EAF6F}" dt="2025-07-03T17:32:20.351" v="508" actId="47"/>
        <pc:sldMkLst>
          <pc:docMk/>
          <pc:sldMk cId="888668040" sldId="691"/>
        </pc:sldMkLst>
        <pc:spChg chg="mod">
          <ac:chgData name="ian burres" userId="5d80b33b08aa328a" providerId="LiveId" clId="{8B62D610-42C9-42A3-A8FC-2DF5BE5EAF6F}" dt="2025-07-03T17:23:12.913" v="324" actId="27636"/>
          <ac:spMkLst>
            <pc:docMk/>
            <pc:sldMk cId="888668040" sldId="691"/>
            <ac:spMk id="2" creationId="{59EB198B-59C9-C5B5-77F0-269232941E97}"/>
          </ac:spMkLst>
        </pc:spChg>
        <pc:picChg chg="del">
          <ac:chgData name="ian burres" userId="5d80b33b08aa328a" providerId="LiveId" clId="{8B62D610-42C9-42A3-A8FC-2DF5BE5EAF6F}" dt="2025-07-03T17:25:42.265" v="398" actId="478"/>
          <ac:picMkLst>
            <pc:docMk/>
            <pc:sldMk cId="888668040" sldId="691"/>
            <ac:picMk id="6" creationId="{46BC074B-1606-8F2C-7E50-B2B070811B1E}"/>
          </ac:picMkLst>
        </pc:picChg>
      </pc:sldChg>
      <pc:sldChg chg="modSp add del mod">
        <pc:chgData name="ian burres" userId="5d80b33b08aa328a" providerId="LiveId" clId="{8B62D610-42C9-42A3-A8FC-2DF5BE5EAF6F}" dt="2025-07-03T17:23:08.387" v="312" actId="47"/>
        <pc:sldMkLst>
          <pc:docMk/>
          <pc:sldMk cId="1897446661" sldId="691"/>
        </pc:sldMkLst>
        <pc:spChg chg="mod">
          <ac:chgData name="ian burres" userId="5d80b33b08aa328a" providerId="LiveId" clId="{8B62D610-42C9-42A3-A8FC-2DF5BE5EAF6F}" dt="2025-07-03T16:59:08.278" v="175" actId="27636"/>
          <ac:spMkLst>
            <pc:docMk/>
            <pc:sldMk cId="1897446661" sldId="691"/>
            <ac:spMk id="4" creationId="{4995931C-A737-E0DF-C243-C61DD56A1AC3}"/>
          </ac:spMkLst>
        </pc:spChg>
      </pc:sldChg>
      <pc:sldChg chg="delSp add del mod delAnim">
        <pc:chgData name="ian burres" userId="5d80b33b08aa328a" providerId="LiveId" clId="{8B62D610-42C9-42A3-A8FC-2DF5BE5EAF6F}" dt="2025-07-03T17:32:20.351" v="508" actId="47"/>
        <pc:sldMkLst>
          <pc:docMk/>
          <pc:sldMk cId="434076353" sldId="692"/>
        </pc:sldMkLst>
        <pc:picChg chg="del">
          <ac:chgData name="ian burres" userId="5d80b33b08aa328a" providerId="LiveId" clId="{8B62D610-42C9-42A3-A8FC-2DF5BE5EAF6F}" dt="2025-07-03T17:27:54.187" v="432" actId="478"/>
          <ac:picMkLst>
            <pc:docMk/>
            <pc:sldMk cId="434076353" sldId="692"/>
            <ac:picMk id="5" creationId="{E7D185D5-A14B-538D-B596-28D58FA2A191}"/>
          </ac:picMkLst>
        </pc:picChg>
      </pc:sldChg>
      <pc:sldChg chg="modSp add mod">
        <pc:chgData name="ian burres" userId="5d80b33b08aa328a" providerId="LiveId" clId="{8B62D610-42C9-42A3-A8FC-2DF5BE5EAF6F}" dt="2025-07-03T17:32:23.535" v="526" actId="27636"/>
        <pc:sldMkLst>
          <pc:docMk/>
          <pc:sldMk cId="660488613" sldId="692"/>
        </pc:sldMkLst>
        <pc:spChg chg="mod">
          <ac:chgData name="ian burres" userId="5d80b33b08aa328a" providerId="LiveId" clId="{8B62D610-42C9-42A3-A8FC-2DF5BE5EAF6F}" dt="2025-07-03T17:32:23.535" v="526" actId="27636"/>
          <ac:spMkLst>
            <pc:docMk/>
            <pc:sldMk cId="660488613" sldId="692"/>
            <ac:spMk id="2" creationId="{C1AC9A3E-5417-5262-EC56-AD10CB543271}"/>
          </ac:spMkLst>
        </pc:spChg>
      </pc:sldChg>
      <pc:sldChg chg="add del">
        <pc:chgData name="ian burres" userId="5d80b33b08aa328a" providerId="LiveId" clId="{8B62D610-42C9-42A3-A8FC-2DF5BE5EAF6F}" dt="2025-07-03T17:23:08.387" v="312" actId="47"/>
        <pc:sldMkLst>
          <pc:docMk/>
          <pc:sldMk cId="4034741545" sldId="692"/>
        </pc:sldMkLst>
      </pc:sldChg>
      <pc:sldChg chg="modSp add mod">
        <pc:chgData name="ian burres" userId="5d80b33b08aa328a" providerId="LiveId" clId="{8B62D610-42C9-42A3-A8FC-2DF5BE5EAF6F}" dt="2025-07-03T17:32:23.449" v="521" actId="27636"/>
        <pc:sldMkLst>
          <pc:docMk/>
          <pc:sldMk cId="2906403244" sldId="693"/>
        </pc:sldMkLst>
        <pc:spChg chg="mod">
          <ac:chgData name="ian burres" userId="5d80b33b08aa328a" providerId="LiveId" clId="{8B62D610-42C9-42A3-A8FC-2DF5BE5EAF6F}" dt="2025-07-03T17:32:23.449" v="521" actId="27636"/>
          <ac:spMkLst>
            <pc:docMk/>
            <pc:sldMk cId="2906403244" sldId="693"/>
            <ac:spMk id="2" creationId="{18DB51F5-7C62-ADA1-EA55-65A3BC95A13E}"/>
          </ac:spMkLst>
        </pc:spChg>
      </pc:sldChg>
      <pc:sldChg chg="delSp add del mod delAnim">
        <pc:chgData name="ian burres" userId="5d80b33b08aa328a" providerId="LiveId" clId="{8B62D610-42C9-42A3-A8FC-2DF5BE5EAF6F}" dt="2025-07-03T17:32:20.351" v="508" actId="47"/>
        <pc:sldMkLst>
          <pc:docMk/>
          <pc:sldMk cId="2916515580" sldId="693"/>
        </pc:sldMkLst>
        <pc:picChg chg="del">
          <ac:chgData name="ian burres" userId="5d80b33b08aa328a" providerId="LiveId" clId="{8B62D610-42C9-42A3-A8FC-2DF5BE5EAF6F}" dt="2025-07-03T17:25:45.280" v="399" actId="478"/>
          <ac:picMkLst>
            <pc:docMk/>
            <pc:sldMk cId="2916515580" sldId="693"/>
            <ac:picMk id="6" creationId="{2B6D739F-5764-3BA9-CF89-8E182A45C6A0}"/>
          </ac:picMkLst>
        </pc:picChg>
      </pc:sldChg>
      <pc:sldChg chg="modSp add del mod">
        <pc:chgData name="ian burres" userId="5d80b33b08aa328a" providerId="LiveId" clId="{8B62D610-42C9-42A3-A8FC-2DF5BE5EAF6F}" dt="2025-07-03T17:23:08.387" v="312" actId="47"/>
        <pc:sldMkLst>
          <pc:docMk/>
          <pc:sldMk cId="3066806406" sldId="693"/>
        </pc:sldMkLst>
        <pc:spChg chg="mod">
          <ac:chgData name="ian burres" userId="5d80b33b08aa328a" providerId="LiveId" clId="{8B62D610-42C9-42A3-A8FC-2DF5BE5EAF6F}" dt="2025-07-03T16:59:08.262" v="173" actId="27636"/>
          <ac:spMkLst>
            <pc:docMk/>
            <pc:sldMk cId="3066806406" sldId="693"/>
            <ac:spMk id="5" creationId="{94C41432-FF24-F0F1-32EB-CCB324448609}"/>
          </ac:spMkLst>
        </pc:spChg>
      </pc:sldChg>
      <pc:sldChg chg="add">
        <pc:chgData name="ian burres" userId="5d80b33b08aa328a" providerId="LiveId" clId="{8B62D610-42C9-42A3-A8FC-2DF5BE5EAF6F}" dt="2025-07-03T17:32:23.254" v="509"/>
        <pc:sldMkLst>
          <pc:docMk/>
          <pc:sldMk cId="1057997449" sldId="694"/>
        </pc:sldMkLst>
      </pc:sldChg>
      <pc:sldChg chg="modSp add del mod">
        <pc:chgData name="ian burres" userId="5d80b33b08aa328a" providerId="LiveId" clId="{8B62D610-42C9-42A3-A8FC-2DF5BE5EAF6F}" dt="2025-07-03T17:23:08.387" v="312" actId="47"/>
        <pc:sldMkLst>
          <pc:docMk/>
          <pc:sldMk cId="1666210492" sldId="694"/>
        </pc:sldMkLst>
        <pc:spChg chg="mod">
          <ac:chgData name="ian burres" userId="5d80b33b08aa328a" providerId="LiveId" clId="{8B62D610-42C9-42A3-A8FC-2DF5BE5EAF6F}" dt="2025-07-03T16:59:08.266" v="174" actId="27636"/>
          <ac:spMkLst>
            <pc:docMk/>
            <pc:sldMk cId="1666210492" sldId="694"/>
            <ac:spMk id="5" creationId="{64E5D0C0-8148-C6FC-5F63-221016A1E085}"/>
          </ac:spMkLst>
        </pc:spChg>
      </pc:sldChg>
      <pc:sldChg chg="delSp add del mod delAnim">
        <pc:chgData name="ian burres" userId="5d80b33b08aa328a" providerId="LiveId" clId="{8B62D610-42C9-42A3-A8FC-2DF5BE5EAF6F}" dt="2025-07-03T17:32:20.351" v="508" actId="47"/>
        <pc:sldMkLst>
          <pc:docMk/>
          <pc:sldMk cId="1779923884" sldId="694"/>
        </pc:sldMkLst>
        <pc:picChg chg="del">
          <ac:chgData name="ian burres" userId="5d80b33b08aa328a" providerId="LiveId" clId="{8B62D610-42C9-42A3-A8FC-2DF5BE5EAF6F}" dt="2025-07-03T17:25:54.237" v="402" actId="478"/>
          <ac:picMkLst>
            <pc:docMk/>
            <pc:sldMk cId="1779923884" sldId="694"/>
            <ac:picMk id="6" creationId="{24CA869D-11BD-A62A-11E3-26BE0FBF02A9}"/>
          </ac:picMkLst>
        </pc:picChg>
      </pc:sldChg>
      <pc:sldChg chg="add del">
        <pc:chgData name="ian burres" userId="5d80b33b08aa328a" providerId="LiveId" clId="{8B62D610-42C9-42A3-A8FC-2DF5BE5EAF6F}" dt="2025-07-03T17:23:08.387" v="312" actId="47"/>
        <pc:sldMkLst>
          <pc:docMk/>
          <pc:sldMk cId="626819050" sldId="695"/>
        </pc:sldMkLst>
      </pc:sldChg>
      <pc:sldChg chg="delSp add del mod delAnim">
        <pc:chgData name="ian burres" userId="5d80b33b08aa328a" providerId="LiveId" clId="{8B62D610-42C9-42A3-A8FC-2DF5BE5EAF6F}" dt="2025-07-03T17:32:20.351" v="508" actId="47"/>
        <pc:sldMkLst>
          <pc:docMk/>
          <pc:sldMk cId="3166215395" sldId="695"/>
        </pc:sldMkLst>
        <pc:picChg chg="del">
          <ac:chgData name="ian burres" userId="5d80b33b08aa328a" providerId="LiveId" clId="{8B62D610-42C9-42A3-A8FC-2DF5BE5EAF6F}" dt="2025-07-03T17:25:24.806" v="395" actId="478"/>
          <ac:picMkLst>
            <pc:docMk/>
            <pc:sldMk cId="3166215395" sldId="695"/>
            <ac:picMk id="6" creationId="{40C98693-4490-1D94-4FE8-A0B76B632A27}"/>
          </ac:picMkLst>
        </pc:picChg>
      </pc:sldChg>
      <pc:sldChg chg="modSp add">
        <pc:chgData name="ian burres" userId="5d80b33b08aa328a" providerId="LiveId" clId="{8B62D610-42C9-42A3-A8FC-2DF5BE5EAF6F}" dt="2025-07-03T17:33:28.225" v="576" actId="1076"/>
        <pc:sldMkLst>
          <pc:docMk/>
          <pc:sldMk cId="3425497579" sldId="695"/>
        </pc:sldMkLst>
        <pc:picChg chg="mod">
          <ac:chgData name="ian burres" userId="5d80b33b08aa328a" providerId="LiveId" clId="{8B62D610-42C9-42A3-A8FC-2DF5BE5EAF6F}" dt="2025-07-03T17:33:28.225" v="576" actId="1076"/>
          <ac:picMkLst>
            <pc:docMk/>
            <pc:sldMk cId="3425497579" sldId="695"/>
            <ac:picMk id="26626" creationId="{113E3625-7E67-BF3F-54B8-BC89915A37EB}"/>
          </ac:picMkLst>
        </pc:picChg>
      </pc:sldChg>
      <pc:sldChg chg="add">
        <pc:chgData name="ian burres" userId="5d80b33b08aa328a" providerId="LiveId" clId="{8B62D610-42C9-42A3-A8FC-2DF5BE5EAF6F}" dt="2025-07-03T17:32:23.254" v="509"/>
        <pc:sldMkLst>
          <pc:docMk/>
          <pc:sldMk cId="111693429" sldId="696"/>
        </pc:sldMkLst>
      </pc:sldChg>
      <pc:sldChg chg="modSp add mod">
        <pc:chgData name="ian burres" userId="5d80b33b08aa328a" providerId="LiveId" clId="{8B62D610-42C9-42A3-A8FC-2DF5BE5EAF6F}" dt="2025-07-03T17:32:23.457" v="522" actId="27636"/>
        <pc:sldMkLst>
          <pc:docMk/>
          <pc:sldMk cId="3288401674" sldId="697"/>
        </pc:sldMkLst>
        <pc:spChg chg="mod">
          <ac:chgData name="ian burres" userId="5d80b33b08aa328a" providerId="LiveId" clId="{8B62D610-42C9-42A3-A8FC-2DF5BE5EAF6F}" dt="2025-07-03T17:32:23.457" v="522" actId="27636"/>
          <ac:spMkLst>
            <pc:docMk/>
            <pc:sldMk cId="3288401674" sldId="697"/>
            <ac:spMk id="2" creationId="{746AC764-6B84-632F-3509-25F514B3BAD1}"/>
          </ac:spMkLst>
        </pc:spChg>
      </pc:sldChg>
      <pc:sldChg chg="delSp add del mod delAnim">
        <pc:chgData name="ian burres" userId="5d80b33b08aa328a" providerId="LiveId" clId="{8B62D610-42C9-42A3-A8FC-2DF5BE5EAF6F}" dt="2025-07-03T17:32:20.351" v="508" actId="47"/>
        <pc:sldMkLst>
          <pc:docMk/>
          <pc:sldMk cId="4210968140" sldId="697"/>
        </pc:sldMkLst>
        <pc:picChg chg="del">
          <ac:chgData name="ian burres" userId="5d80b33b08aa328a" providerId="LiveId" clId="{8B62D610-42C9-42A3-A8FC-2DF5BE5EAF6F}" dt="2025-07-03T17:25:32.276" v="396" actId="478"/>
          <ac:picMkLst>
            <pc:docMk/>
            <pc:sldMk cId="4210968140" sldId="697"/>
            <ac:picMk id="7" creationId="{CBC4F754-8FC8-A25D-18F1-B2E9ADDC30D5}"/>
          </ac:picMkLst>
        </pc:picChg>
      </pc:sldChg>
      <pc:sldChg chg="add">
        <pc:chgData name="ian burres" userId="5d80b33b08aa328a" providerId="LiveId" clId="{8B62D610-42C9-42A3-A8FC-2DF5BE5EAF6F}" dt="2025-07-03T17:32:23.254" v="509"/>
        <pc:sldMkLst>
          <pc:docMk/>
          <pc:sldMk cId="886315332" sldId="698"/>
        </pc:sldMkLst>
      </pc:sldChg>
      <pc:sldChg chg="delSp add del mod delAnim">
        <pc:chgData name="ian burres" userId="5d80b33b08aa328a" providerId="LiveId" clId="{8B62D610-42C9-42A3-A8FC-2DF5BE5EAF6F}" dt="2025-07-03T17:32:20.351" v="508" actId="47"/>
        <pc:sldMkLst>
          <pc:docMk/>
          <pc:sldMk cId="2895419655" sldId="698"/>
        </pc:sldMkLst>
        <pc:picChg chg="del">
          <ac:chgData name="ian burres" userId="5d80b33b08aa328a" providerId="LiveId" clId="{8B62D610-42C9-42A3-A8FC-2DF5BE5EAF6F}" dt="2025-07-03T17:25:48.567" v="400" actId="478"/>
          <ac:picMkLst>
            <pc:docMk/>
            <pc:sldMk cId="2895419655" sldId="698"/>
            <ac:picMk id="6" creationId="{BC6D7329-72EC-8B7D-1E40-E67BF9F5A638}"/>
          </ac:picMkLst>
        </pc:picChg>
      </pc:sldChg>
      <pc:sldChg chg="delSp add del mod delAnim">
        <pc:chgData name="ian burres" userId="5d80b33b08aa328a" providerId="LiveId" clId="{8B62D610-42C9-42A3-A8FC-2DF5BE5EAF6F}" dt="2025-07-03T17:32:20.351" v="508" actId="47"/>
        <pc:sldMkLst>
          <pc:docMk/>
          <pc:sldMk cId="1229073428" sldId="699"/>
        </pc:sldMkLst>
        <pc:picChg chg="del">
          <ac:chgData name="ian burres" userId="5d80b33b08aa328a" providerId="LiveId" clId="{8B62D610-42C9-42A3-A8FC-2DF5BE5EAF6F}" dt="2025-07-03T17:25:51.490" v="401" actId="478"/>
          <ac:picMkLst>
            <pc:docMk/>
            <pc:sldMk cId="1229073428" sldId="699"/>
            <ac:picMk id="6" creationId="{DEEFA901-1B31-3083-C9DC-9B68D8F90AAC}"/>
          </ac:picMkLst>
        </pc:picChg>
      </pc:sldChg>
      <pc:sldChg chg="modSp add mod">
        <pc:chgData name="ian burres" userId="5d80b33b08aa328a" providerId="LiveId" clId="{8B62D610-42C9-42A3-A8FC-2DF5BE5EAF6F}" dt="2025-07-03T17:32:23.461" v="523" actId="27636"/>
        <pc:sldMkLst>
          <pc:docMk/>
          <pc:sldMk cId="2852088942" sldId="699"/>
        </pc:sldMkLst>
        <pc:spChg chg="mod">
          <ac:chgData name="ian burres" userId="5d80b33b08aa328a" providerId="LiveId" clId="{8B62D610-42C9-42A3-A8FC-2DF5BE5EAF6F}" dt="2025-07-03T17:32:23.461" v="523" actId="27636"/>
          <ac:spMkLst>
            <pc:docMk/>
            <pc:sldMk cId="2852088942" sldId="699"/>
            <ac:spMk id="2" creationId="{29F21F41-5A95-F4F7-DB7F-E5FB3B16585F}"/>
          </ac:spMkLst>
        </pc:spChg>
      </pc:sldChg>
      <pc:sldChg chg="delSp modSp add del mod delAnim">
        <pc:chgData name="ian burres" userId="5d80b33b08aa328a" providerId="LiveId" clId="{8B62D610-42C9-42A3-A8FC-2DF5BE5EAF6F}" dt="2025-07-03T17:32:20.351" v="508" actId="47"/>
        <pc:sldMkLst>
          <pc:docMk/>
          <pc:sldMk cId="175638048" sldId="700"/>
        </pc:sldMkLst>
        <pc:spChg chg="mod">
          <ac:chgData name="ian burres" userId="5d80b33b08aa328a" providerId="LiveId" clId="{8B62D610-42C9-42A3-A8FC-2DF5BE5EAF6F}" dt="2025-07-03T17:23:59.889" v="373" actId="6549"/>
          <ac:spMkLst>
            <pc:docMk/>
            <pc:sldMk cId="175638048" sldId="700"/>
            <ac:spMk id="5122" creationId="{1D284876-00A8-BC01-DA3A-7E6351FD880E}"/>
          </ac:spMkLst>
        </pc:spChg>
        <pc:spChg chg="mod">
          <ac:chgData name="ian burres" userId="5d80b33b08aa328a" providerId="LiveId" clId="{8B62D610-42C9-42A3-A8FC-2DF5BE5EAF6F}" dt="2025-07-03T17:24:03.123" v="375" actId="27636"/>
          <ac:spMkLst>
            <pc:docMk/>
            <pc:sldMk cId="175638048" sldId="700"/>
            <ac:spMk id="5123" creationId="{5C4B992D-0340-8CCB-BB70-6FE2D8349472}"/>
          </ac:spMkLst>
        </pc:spChg>
        <pc:picChg chg="del">
          <ac:chgData name="ian burres" userId="5d80b33b08aa328a" providerId="LiveId" clId="{8B62D610-42C9-42A3-A8FC-2DF5BE5EAF6F}" dt="2025-07-03T17:23:45.599" v="370" actId="478"/>
          <ac:picMkLst>
            <pc:docMk/>
            <pc:sldMk cId="175638048" sldId="700"/>
            <ac:picMk id="16" creationId="{45331F2F-88E0-01A9-0E4F-9905C5E9A709}"/>
          </ac:picMkLst>
        </pc:picChg>
      </pc:sldChg>
      <pc:sldChg chg="modSp add mod">
        <pc:chgData name="ian burres" userId="5d80b33b08aa328a" providerId="LiveId" clId="{8B62D610-42C9-42A3-A8FC-2DF5BE5EAF6F}" dt="2025-07-03T17:32:23.465" v="524" actId="27636"/>
        <pc:sldMkLst>
          <pc:docMk/>
          <pc:sldMk cId="3472026521" sldId="700"/>
        </pc:sldMkLst>
        <pc:spChg chg="mod">
          <ac:chgData name="ian burres" userId="5d80b33b08aa328a" providerId="LiveId" clId="{8B62D610-42C9-42A3-A8FC-2DF5BE5EAF6F}" dt="2025-07-03T17:32:23.465" v="524" actId="27636"/>
          <ac:spMkLst>
            <pc:docMk/>
            <pc:sldMk cId="3472026521" sldId="700"/>
            <ac:spMk id="2" creationId="{B9BBD8CC-F91D-5164-126F-865B22B051DA}"/>
          </ac:spMkLst>
        </pc:spChg>
      </pc:sldChg>
      <pc:sldChg chg="modSp add mod">
        <pc:chgData name="ian burres" userId="5d80b33b08aa328a" providerId="LiveId" clId="{8B62D610-42C9-42A3-A8FC-2DF5BE5EAF6F}" dt="2025-07-03T17:33:45.064" v="579" actId="1076"/>
        <pc:sldMkLst>
          <pc:docMk/>
          <pc:sldMk cId="937047904" sldId="701"/>
        </pc:sldMkLst>
        <pc:picChg chg="mod">
          <ac:chgData name="ian burres" userId="5d80b33b08aa328a" providerId="LiveId" clId="{8B62D610-42C9-42A3-A8FC-2DF5BE5EAF6F}" dt="2025-07-03T17:33:45.064" v="579" actId="1076"/>
          <ac:picMkLst>
            <pc:docMk/>
            <pc:sldMk cId="937047904" sldId="701"/>
            <ac:picMk id="6" creationId="{7052080A-41CD-A1FC-E028-96F672D83040}"/>
          </ac:picMkLst>
        </pc:picChg>
      </pc:sldChg>
      <pc:sldChg chg="delSp modSp add del mod delAnim">
        <pc:chgData name="ian burres" userId="5d80b33b08aa328a" providerId="LiveId" clId="{8B62D610-42C9-42A3-A8FC-2DF5BE5EAF6F}" dt="2025-07-03T17:32:20.351" v="508" actId="47"/>
        <pc:sldMkLst>
          <pc:docMk/>
          <pc:sldMk cId="3772074515" sldId="701"/>
        </pc:sldMkLst>
        <pc:spChg chg="mod">
          <ac:chgData name="ian burres" userId="5d80b33b08aa328a" providerId="LiveId" clId="{8B62D610-42C9-42A3-A8FC-2DF5BE5EAF6F}" dt="2025-07-03T17:24:25.173" v="384" actId="27636"/>
          <ac:spMkLst>
            <pc:docMk/>
            <pc:sldMk cId="3772074515" sldId="701"/>
            <ac:spMk id="5123" creationId="{4BEF6694-72BF-78A3-7405-058F7755132A}"/>
          </ac:spMkLst>
        </pc:spChg>
        <pc:picChg chg="del">
          <ac:chgData name="ian burres" userId="5d80b33b08aa328a" providerId="LiveId" clId="{8B62D610-42C9-42A3-A8FC-2DF5BE5EAF6F}" dt="2025-07-03T17:24:23.066" v="382" actId="478"/>
          <ac:picMkLst>
            <pc:docMk/>
            <pc:sldMk cId="3772074515" sldId="701"/>
            <ac:picMk id="11" creationId="{A96667AE-34F4-8BA2-BCB6-E4FE68AAA4E4}"/>
          </ac:picMkLst>
        </pc:picChg>
      </pc:sldChg>
      <pc:sldChg chg="delSp modSp add del mod delAnim">
        <pc:chgData name="ian burres" userId="5d80b33b08aa328a" providerId="LiveId" clId="{8B62D610-42C9-42A3-A8FC-2DF5BE5EAF6F}" dt="2025-07-03T17:32:20.351" v="508" actId="47"/>
        <pc:sldMkLst>
          <pc:docMk/>
          <pc:sldMk cId="1280360878" sldId="702"/>
        </pc:sldMkLst>
        <pc:spChg chg="mod">
          <ac:chgData name="ian burres" userId="5d80b33b08aa328a" providerId="LiveId" clId="{8B62D610-42C9-42A3-A8FC-2DF5BE5EAF6F}" dt="2025-07-03T17:24:10.836" v="378" actId="27636"/>
          <ac:spMkLst>
            <pc:docMk/>
            <pc:sldMk cId="1280360878" sldId="702"/>
            <ac:spMk id="5123" creationId="{E1F4A7B8-E879-F7C6-2118-BE720B407C68}"/>
          </ac:spMkLst>
        </pc:spChg>
        <pc:picChg chg="del">
          <ac:chgData name="ian burres" userId="5d80b33b08aa328a" providerId="LiveId" clId="{8B62D610-42C9-42A3-A8FC-2DF5BE5EAF6F}" dt="2025-07-03T17:24:08.078" v="376" actId="478"/>
          <ac:picMkLst>
            <pc:docMk/>
            <pc:sldMk cId="1280360878" sldId="702"/>
            <ac:picMk id="12" creationId="{67F279C3-DC0D-9858-0F61-D55E8EC1F4D1}"/>
          </ac:picMkLst>
        </pc:picChg>
      </pc:sldChg>
      <pc:sldChg chg="add">
        <pc:chgData name="ian burres" userId="5d80b33b08aa328a" providerId="LiveId" clId="{8B62D610-42C9-42A3-A8FC-2DF5BE5EAF6F}" dt="2025-07-03T17:32:23.254" v="509"/>
        <pc:sldMkLst>
          <pc:docMk/>
          <pc:sldMk cId="1701494473" sldId="702"/>
        </pc:sldMkLst>
      </pc:sldChg>
      <pc:sldChg chg="delSp modSp add del mod delAnim">
        <pc:chgData name="ian burres" userId="5d80b33b08aa328a" providerId="LiveId" clId="{8B62D610-42C9-42A3-A8FC-2DF5BE5EAF6F}" dt="2025-07-03T17:32:20.351" v="508" actId="47"/>
        <pc:sldMkLst>
          <pc:docMk/>
          <pc:sldMk cId="1760044680" sldId="703"/>
        </pc:sldMkLst>
        <pc:spChg chg="mod">
          <ac:chgData name="ian burres" userId="5d80b33b08aa328a" providerId="LiveId" clId="{8B62D610-42C9-42A3-A8FC-2DF5BE5EAF6F}" dt="2025-07-03T17:24:19.339" v="381" actId="27636"/>
          <ac:spMkLst>
            <pc:docMk/>
            <pc:sldMk cId="1760044680" sldId="703"/>
            <ac:spMk id="5123" creationId="{84F16C85-66CD-A247-491F-C64C2F380CFD}"/>
          </ac:spMkLst>
        </pc:spChg>
        <pc:picChg chg="del">
          <ac:chgData name="ian burres" userId="5d80b33b08aa328a" providerId="LiveId" clId="{8B62D610-42C9-42A3-A8FC-2DF5BE5EAF6F}" dt="2025-07-03T17:24:14.872" v="379" actId="478"/>
          <ac:picMkLst>
            <pc:docMk/>
            <pc:sldMk cId="1760044680" sldId="703"/>
            <ac:picMk id="12" creationId="{3A40D204-757D-D076-21F8-E007F2130B42}"/>
          </ac:picMkLst>
        </pc:picChg>
      </pc:sldChg>
      <pc:sldChg chg="add">
        <pc:chgData name="ian burres" userId="5d80b33b08aa328a" providerId="LiveId" clId="{8B62D610-42C9-42A3-A8FC-2DF5BE5EAF6F}" dt="2025-07-03T17:32:23.254" v="509"/>
        <pc:sldMkLst>
          <pc:docMk/>
          <pc:sldMk cId="3141274176" sldId="703"/>
        </pc:sldMkLst>
      </pc:sldChg>
      <pc:sldChg chg="add">
        <pc:chgData name="ian burres" userId="5d80b33b08aa328a" providerId="LiveId" clId="{8B62D610-42C9-42A3-A8FC-2DF5BE5EAF6F}" dt="2025-07-03T17:32:23.254" v="509"/>
        <pc:sldMkLst>
          <pc:docMk/>
          <pc:sldMk cId="924094843" sldId="704"/>
        </pc:sldMkLst>
      </pc:sldChg>
      <pc:sldChg chg="delSp add del mod delAnim">
        <pc:chgData name="ian burres" userId="5d80b33b08aa328a" providerId="LiveId" clId="{8B62D610-42C9-42A3-A8FC-2DF5BE5EAF6F}" dt="2025-07-03T17:32:20.351" v="508" actId="47"/>
        <pc:sldMkLst>
          <pc:docMk/>
          <pc:sldMk cId="2274473410" sldId="704"/>
        </pc:sldMkLst>
        <pc:picChg chg="del">
          <ac:chgData name="ian burres" userId="5d80b33b08aa328a" providerId="LiveId" clId="{8B62D610-42C9-42A3-A8FC-2DF5BE5EAF6F}" dt="2025-07-03T17:25:59.952" v="404" actId="478"/>
          <ac:picMkLst>
            <pc:docMk/>
            <pc:sldMk cId="2274473410" sldId="704"/>
            <ac:picMk id="6" creationId="{C0C4DA67-351C-1F93-8392-34FAE898EE91}"/>
          </ac:picMkLst>
        </pc:picChg>
      </pc:sldChg>
      <pc:sldChg chg="add">
        <pc:chgData name="ian burres" userId="5d80b33b08aa328a" providerId="LiveId" clId="{8B62D610-42C9-42A3-A8FC-2DF5BE5EAF6F}" dt="2025-07-03T17:32:23.254" v="509"/>
        <pc:sldMkLst>
          <pc:docMk/>
          <pc:sldMk cId="205866011" sldId="705"/>
        </pc:sldMkLst>
      </pc:sldChg>
      <pc:sldChg chg="delSp add del mod delAnim">
        <pc:chgData name="ian burres" userId="5d80b33b08aa328a" providerId="LiveId" clId="{8B62D610-42C9-42A3-A8FC-2DF5BE5EAF6F}" dt="2025-07-03T17:32:20.351" v="508" actId="47"/>
        <pc:sldMkLst>
          <pc:docMk/>
          <pc:sldMk cId="2861990592" sldId="705"/>
        </pc:sldMkLst>
        <pc:picChg chg="del">
          <ac:chgData name="ian burres" userId="5d80b33b08aa328a" providerId="LiveId" clId="{8B62D610-42C9-42A3-A8FC-2DF5BE5EAF6F}" dt="2025-07-03T17:26:07.918" v="405" actId="478"/>
          <ac:picMkLst>
            <pc:docMk/>
            <pc:sldMk cId="2861990592" sldId="705"/>
            <ac:picMk id="6" creationId="{6C1D3D0D-196A-E598-F915-25CA3BCBCB0C}"/>
          </ac:picMkLst>
        </pc:picChg>
      </pc:sldChg>
      <pc:sldChg chg="add">
        <pc:chgData name="ian burres" userId="5d80b33b08aa328a" providerId="LiveId" clId="{8B62D610-42C9-42A3-A8FC-2DF5BE5EAF6F}" dt="2025-07-03T17:32:23.254" v="509"/>
        <pc:sldMkLst>
          <pc:docMk/>
          <pc:sldMk cId="235977682" sldId="706"/>
        </pc:sldMkLst>
      </pc:sldChg>
      <pc:sldChg chg="delSp modSp add del mod delAnim">
        <pc:chgData name="ian burres" userId="5d80b33b08aa328a" providerId="LiveId" clId="{8B62D610-42C9-42A3-A8FC-2DF5BE5EAF6F}" dt="2025-07-03T17:32:20.351" v="508" actId="47"/>
        <pc:sldMkLst>
          <pc:docMk/>
          <pc:sldMk cId="739357790" sldId="706"/>
        </pc:sldMkLst>
        <pc:spChg chg="mod">
          <ac:chgData name="ian burres" userId="5d80b33b08aa328a" providerId="LiveId" clId="{8B62D610-42C9-42A3-A8FC-2DF5BE5EAF6F}" dt="2025-07-03T17:23:12.926" v="325" actId="27636"/>
          <ac:spMkLst>
            <pc:docMk/>
            <pc:sldMk cId="739357790" sldId="706"/>
            <ac:spMk id="2" creationId="{39389D3E-AFF1-5CA3-B8B8-236E121E131F}"/>
          </ac:spMkLst>
        </pc:spChg>
        <pc:picChg chg="del">
          <ac:chgData name="ian burres" userId="5d80b33b08aa328a" providerId="LiveId" clId="{8B62D610-42C9-42A3-A8FC-2DF5BE5EAF6F}" dt="2025-07-03T17:26:11.021" v="406" actId="478"/>
          <ac:picMkLst>
            <pc:docMk/>
            <pc:sldMk cId="739357790" sldId="706"/>
            <ac:picMk id="6" creationId="{23D9B7DF-64B8-5F49-DAEC-DAEE64DCEC2A}"/>
          </ac:picMkLst>
        </pc:picChg>
      </pc:sldChg>
      <pc:sldChg chg="modSp add mod">
        <pc:chgData name="ian burres" userId="5d80b33b08aa328a" providerId="LiveId" clId="{8B62D610-42C9-42A3-A8FC-2DF5BE5EAF6F}" dt="2025-07-03T17:32:23.538" v="527" actId="27636"/>
        <pc:sldMkLst>
          <pc:docMk/>
          <pc:sldMk cId="2010032561" sldId="707"/>
        </pc:sldMkLst>
        <pc:spChg chg="mod">
          <ac:chgData name="ian burres" userId="5d80b33b08aa328a" providerId="LiveId" clId="{8B62D610-42C9-42A3-A8FC-2DF5BE5EAF6F}" dt="2025-07-03T17:32:23.538" v="527" actId="27636"/>
          <ac:spMkLst>
            <pc:docMk/>
            <pc:sldMk cId="2010032561" sldId="707"/>
            <ac:spMk id="2" creationId="{D598BBB2-9E3E-AF66-84A7-C6782D230074}"/>
          </ac:spMkLst>
        </pc:spChg>
      </pc:sldChg>
      <pc:sldChg chg="delSp add del mod delAnim">
        <pc:chgData name="ian burres" userId="5d80b33b08aa328a" providerId="LiveId" clId="{8B62D610-42C9-42A3-A8FC-2DF5BE5EAF6F}" dt="2025-07-03T17:32:20.351" v="508" actId="47"/>
        <pc:sldMkLst>
          <pc:docMk/>
          <pc:sldMk cId="2028313950" sldId="707"/>
        </pc:sldMkLst>
        <pc:picChg chg="del">
          <ac:chgData name="ian burres" userId="5d80b33b08aa328a" providerId="LiveId" clId="{8B62D610-42C9-42A3-A8FC-2DF5BE5EAF6F}" dt="2025-07-03T17:26:14.059" v="407" actId="478"/>
          <ac:picMkLst>
            <pc:docMk/>
            <pc:sldMk cId="2028313950" sldId="707"/>
            <ac:picMk id="6" creationId="{F1D798D3-75ED-3A10-229C-FCCD7163F00B}"/>
          </ac:picMkLst>
        </pc:picChg>
      </pc:sldChg>
      <pc:sldChg chg="modSp add mod">
        <pc:chgData name="ian burres" userId="5d80b33b08aa328a" providerId="LiveId" clId="{8B62D610-42C9-42A3-A8FC-2DF5BE5EAF6F}" dt="2025-07-03T17:32:23.542" v="528" actId="27636"/>
        <pc:sldMkLst>
          <pc:docMk/>
          <pc:sldMk cId="2445528048" sldId="708"/>
        </pc:sldMkLst>
        <pc:spChg chg="mod">
          <ac:chgData name="ian burres" userId="5d80b33b08aa328a" providerId="LiveId" clId="{8B62D610-42C9-42A3-A8FC-2DF5BE5EAF6F}" dt="2025-07-03T17:32:23.542" v="528" actId="27636"/>
          <ac:spMkLst>
            <pc:docMk/>
            <pc:sldMk cId="2445528048" sldId="708"/>
            <ac:spMk id="2" creationId="{1E0E1EAA-C503-24EA-00C6-7F36B2384167}"/>
          </ac:spMkLst>
        </pc:spChg>
      </pc:sldChg>
      <pc:sldChg chg="delSp add del mod delAnim">
        <pc:chgData name="ian burres" userId="5d80b33b08aa328a" providerId="LiveId" clId="{8B62D610-42C9-42A3-A8FC-2DF5BE5EAF6F}" dt="2025-07-03T17:32:20.351" v="508" actId="47"/>
        <pc:sldMkLst>
          <pc:docMk/>
          <pc:sldMk cId="4130493115" sldId="708"/>
        </pc:sldMkLst>
        <pc:picChg chg="del">
          <ac:chgData name="ian burres" userId="5d80b33b08aa328a" providerId="LiveId" clId="{8B62D610-42C9-42A3-A8FC-2DF5BE5EAF6F}" dt="2025-07-03T17:26:17.661" v="408" actId="478"/>
          <ac:picMkLst>
            <pc:docMk/>
            <pc:sldMk cId="4130493115" sldId="708"/>
            <ac:picMk id="6" creationId="{A7387E10-7CF0-6FA6-C27B-3186EED7B722}"/>
          </ac:picMkLst>
        </pc:picChg>
      </pc:sldChg>
      <pc:sldChg chg="delSp modSp add del mod delAnim">
        <pc:chgData name="ian burres" userId="5d80b33b08aa328a" providerId="LiveId" clId="{8B62D610-42C9-42A3-A8FC-2DF5BE5EAF6F}" dt="2025-07-03T17:32:20.351" v="508" actId="47"/>
        <pc:sldMkLst>
          <pc:docMk/>
          <pc:sldMk cId="3429674456" sldId="709"/>
        </pc:sldMkLst>
        <pc:spChg chg="mod">
          <ac:chgData name="ian burres" userId="5d80b33b08aa328a" providerId="LiveId" clId="{8B62D610-42C9-42A3-A8FC-2DF5BE5EAF6F}" dt="2025-07-03T17:23:12.931" v="326" actId="27636"/>
          <ac:spMkLst>
            <pc:docMk/>
            <pc:sldMk cId="3429674456" sldId="709"/>
            <ac:spMk id="2" creationId="{384D21C7-3C15-8FEC-753F-6FB992FC28B9}"/>
          </ac:spMkLst>
        </pc:spChg>
        <pc:picChg chg="del">
          <ac:chgData name="ian burres" userId="5d80b33b08aa328a" providerId="LiveId" clId="{8B62D610-42C9-42A3-A8FC-2DF5BE5EAF6F}" dt="2025-07-03T17:26:21.664" v="409" actId="478"/>
          <ac:picMkLst>
            <pc:docMk/>
            <pc:sldMk cId="3429674456" sldId="709"/>
            <ac:picMk id="6" creationId="{B989EEB1-91FD-CD98-1771-4AD6BAEBDF42}"/>
          </ac:picMkLst>
        </pc:picChg>
      </pc:sldChg>
      <pc:sldChg chg="modSp add mod">
        <pc:chgData name="ian burres" userId="5d80b33b08aa328a" providerId="LiveId" clId="{8B62D610-42C9-42A3-A8FC-2DF5BE5EAF6F}" dt="2025-07-03T17:32:23.547" v="529" actId="27636"/>
        <pc:sldMkLst>
          <pc:docMk/>
          <pc:sldMk cId="3750049365" sldId="709"/>
        </pc:sldMkLst>
        <pc:spChg chg="mod">
          <ac:chgData name="ian burres" userId="5d80b33b08aa328a" providerId="LiveId" clId="{8B62D610-42C9-42A3-A8FC-2DF5BE5EAF6F}" dt="2025-07-03T17:32:23.547" v="529" actId="27636"/>
          <ac:spMkLst>
            <pc:docMk/>
            <pc:sldMk cId="3750049365" sldId="709"/>
            <ac:spMk id="2" creationId="{C7E5D002-1965-AE8C-9A71-B7D2C100A685}"/>
          </ac:spMkLst>
        </pc:spChg>
      </pc:sldChg>
      <pc:sldChg chg="modSp add mod">
        <pc:chgData name="ian burres" userId="5d80b33b08aa328a" providerId="LiveId" clId="{8B62D610-42C9-42A3-A8FC-2DF5BE5EAF6F}" dt="2025-07-03T17:32:23.551" v="530" actId="27636"/>
        <pc:sldMkLst>
          <pc:docMk/>
          <pc:sldMk cId="16244171" sldId="710"/>
        </pc:sldMkLst>
        <pc:spChg chg="mod">
          <ac:chgData name="ian burres" userId="5d80b33b08aa328a" providerId="LiveId" clId="{8B62D610-42C9-42A3-A8FC-2DF5BE5EAF6F}" dt="2025-07-03T17:32:23.551" v="530" actId="27636"/>
          <ac:spMkLst>
            <pc:docMk/>
            <pc:sldMk cId="16244171" sldId="710"/>
            <ac:spMk id="2" creationId="{21FFEE6F-68A2-32CA-03E1-9B28BC1297A8}"/>
          </ac:spMkLst>
        </pc:spChg>
      </pc:sldChg>
      <pc:sldChg chg="delSp add del mod delAnim">
        <pc:chgData name="ian burres" userId="5d80b33b08aa328a" providerId="LiveId" clId="{8B62D610-42C9-42A3-A8FC-2DF5BE5EAF6F}" dt="2025-07-03T17:32:20.351" v="508" actId="47"/>
        <pc:sldMkLst>
          <pc:docMk/>
          <pc:sldMk cId="4148533572" sldId="710"/>
        </pc:sldMkLst>
        <pc:picChg chg="del">
          <ac:chgData name="ian burres" userId="5d80b33b08aa328a" providerId="LiveId" clId="{8B62D610-42C9-42A3-A8FC-2DF5BE5EAF6F}" dt="2025-07-03T17:26:24.836" v="410" actId="478"/>
          <ac:picMkLst>
            <pc:docMk/>
            <pc:sldMk cId="4148533572" sldId="710"/>
            <ac:picMk id="6" creationId="{A328F24F-6736-17F3-DA64-F551088C9C91}"/>
          </ac:picMkLst>
        </pc:picChg>
      </pc:sldChg>
      <pc:sldChg chg="delSp modSp add del mod delAnim">
        <pc:chgData name="ian burres" userId="5d80b33b08aa328a" providerId="LiveId" clId="{8B62D610-42C9-42A3-A8FC-2DF5BE5EAF6F}" dt="2025-07-03T17:32:20.351" v="508" actId="47"/>
        <pc:sldMkLst>
          <pc:docMk/>
          <pc:sldMk cId="1361624299" sldId="711"/>
        </pc:sldMkLst>
        <pc:spChg chg="mod">
          <ac:chgData name="ian burres" userId="5d80b33b08aa328a" providerId="LiveId" clId="{8B62D610-42C9-42A3-A8FC-2DF5BE5EAF6F}" dt="2025-07-03T17:23:12.936" v="327" actId="27636"/>
          <ac:spMkLst>
            <pc:docMk/>
            <pc:sldMk cId="1361624299" sldId="711"/>
            <ac:spMk id="2" creationId="{7E1FE6A5-D97F-7D14-1D3C-45DFBAABBA15}"/>
          </ac:spMkLst>
        </pc:spChg>
        <pc:picChg chg="del">
          <ac:chgData name="ian burres" userId="5d80b33b08aa328a" providerId="LiveId" clId="{8B62D610-42C9-42A3-A8FC-2DF5BE5EAF6F}" dt="2025-07-03T17:26:28.930" v="411" actId="478"/>
          <ac:picMkLst>
            <pc:docMk/>
            <pc:sldMk cId="1361624299" sldId="711"/>
            <ac:picMk id="6" creationId="{AFA18F2B-096D-E62E-CE62-4B27D8244BA7}"/>
          </ac:picMkLst>
        </pc:picChg>
      </pc:sldChg>
      <pc:sldChg chg="delSp add del mod delAnim">
        <pc:chgData name="ian burres" userId="5d80b33b08aa328a" providerId="LiveId" clId="{8B62D610-42C9-42A3-A8FC-2DF5BE5EAF6F}" dt="2025-07-03T17:32:20.351" v="508" actId="47"/>
        <pc:sldMkLst>
          <pc:docMk/>
          <pc:sldMk cId="3576313527" sldId="712"/>
        </pc:sldMkLst>
        <pc:picChg chg="del">
          <ac:chgData name="ian burres" userId="5d80b33b08aa328a" providerId="LiveId" clId="{8B62D610-42C9-42A3-A8FC-2DF5BE5EAF6F}" dt="2025-07-03T17:26:31.969" v="412" actId="478"/>
          <ac:picMkLst>
            <pc:docMk/>
            <pc:sldMk cId="3576313527" sldId="712"/>
            <ac:picMk id="6" creationId="{DEC0D091-A701-96FC-30C6-46A04365E75A}"/>
          </ac:picMkLst>
        </pc:picChg>
      </pc:sldChg>
      <pc:sldChg chg="modSp add mod">
        <pc:chgData name="ian burres" userId="5d80b33b08aa328a" providerId="LiveId" clId="{8B62D610-42C9-42A3-A8FC-2DF5BE5EAF6F}" dt="2025-07-03T17:32:23.555" v="531" actId="27636"/>
        <pc:sldMkLst>
          <pc:docMk/>
          <pc:sldMk cId="4013509186" sldId="712"/>
        </pc:sldMkLst>
        <pc:spChg chg="mod">
          <ac:chgData name="ian burres" userId="5d80b33b08aa328a" providerId="LiveId" clId="{8B62D610-42C9-42A3-A8FC-2DF5BE5EAF6F}" dt="2025-07-03T17:32:23.555" v="531" actId="27636"/>
          <ac:spMkLst>
            <pc:docMk/>
            <pc:sldMk cId="4013509186" sldId="712"/>
            <ac:spMk id="2" creationId="{3F32AB4B-186A-F4AE-5514-5999767EE47F}"/>
          </ac:spMkLst>
        </pc:spChg>
      </pc:sldChg>
      <pc:sldChg chg="modSp add mod">
        <pc:chgData name="ian burres" userId="5d80b33b08aa328a" providerId="LiveId" clId="{8B62D610-42C9-42A3-A8FC-2DF5BE5EAF6F}" dt="2025-07-03T17:32:23.559" v="532" actId="27636"/>
        <pc:sldMkLst>
          <pc:docMk/>
          <pc:sldMk cId="971444039" sldId="713"/>
        </pc:sldMkLst>
        <pc:spChg chg="mod">
          <ac:chgData name="ian burres" userId="5d80b33b08aa328a" providerId="LiveId" clId="{8B62D610-42C9-42A3-A8FC-2DF5BE5EAF6F}" dt="2025-07-03T17:32:23.559" v="532" actId="27636"/>
          <ac:spMkLst>
            <pc:docMk/>
            <pc:sldMk cId="971444039" sldId="713"/>
            <ac:spMk id="2" creationId="{102F8B50-3266-A2B7-508F-2ACC5295A03B}"/>
          </ac:spMkLst>
        </pc:spChg>
      </pc:sldChg>
      <pc:sldChg chg="delSp add del mod delAnim">
        <pc:chgData name="ian burres" userId="5d80b33b08aa328a" providerId="LiveId" clId="{8B62D610-42C9-42A3-A8FC-2DF5BE5EAF6F}" dt="2025-07-03T17:32:20.351" v="508" actId="47"/>
        <pc:sldMkLst>
          <pc:docMk/>
          <pc:sldMk cId="2305154707" sldId="713"/>
        </pc:sldMkLst>
        <pc:picChg chg="del">
          <ac:chgData name="ian burres" userId="5d80b33b08aa328a" providerId="LiveId" clId="{8B62D610-42C9-42A3-A8FC-2DF5BE5EAF6F}" dt="2025-07-03T17:26:48.464" v="418" actId="478"/>
          <ac:picMkLst>
            <pc:docMk/>
            <pc:sldMk cId="2305154707" sldId="713"/>
            <ac:picMk id="6" creationId="{99A9EBD6-7268-97B2-AB13-1281AC1D076E}"/>
          </ac:picMkLst>
        </pc:picChg>
      </pc:sldChg>
      <pc:sldChg chg="modSp add mod">
        <pc:chgData name="ian burres" userId="5d80b33b08aa328a" providerId="LiveId" clId="{8B62D610-42C9-42A3-A8FC-2DF5BE5EAF6F}" dt="2025-07-03T17:32:23.562" v="533" actId="27636"/>
        <pc:sldMkLst>
          <pc:docMk/>
          <pc:sldMk cId="856773492" sldId="714"/>
        </pc:sldMkLst>
        <pc:spChg chg="mod">
          <ac:chgData name="ian burres" userId="5d80b33b08aa328a" providerId="LiveId" clId="{8B62D610-42C9-42A3-A8FC-2DF5BE5EAF6F}" dt="2025-07-03T17:32:23.562" v="533" actId="27636"/>
          <ac:spMkLst>
            <pc:docMk/>
            <pc:sldMk cId="856773492" sldId="714"/>
            <ac:spMk id="2" creationId="{21CB0E30-FA2A-86C3-1870-9F2996CB9D60}"/>
          </ac:spMkLst>
        </pc:spChg>
      </pc:sldChg>
      <pc:sldChg chg="delSp modSp add del mod delAnim">
        <pc:chgData name="ian burres" userId="5d80b33b08aa328a" providerId="LiveId" clId="{8B62D610-42C9-42A3-A8FC-2DF5BE5EAF6F}" dt="2025-07-03T17:32:20.351" v="508" actId="47"/>
        <pc:sldMkLst>
          <pc:docMk/>
          <pc:sldMk cId="2929035758" sldId="714"/>
        </pc:sldMkLst>
        <pc:spChg chg="mod">
          <ac:chgData name="ian burres" userId="5d80b33b08aa328a" providerId="LiveId" clId="{8B62D610-42C9-42A3-A8FC-2DF5BE5EAF6F}" dt="2025-07-03T17:23:12.953" v="330" actId="27636"/>
          <ac:spMkLst>
            <pc:docMk/>
            <pc:sldMk cId="2929035758" sldId="714"/>
            <ac:spMk id="2" creationId="{BF9BED68-845F-71B2-C092-C833CB6C4BA0}"/>
          </ac:spMkLst>
        </pc:spChg>
        <pc:spChg chg="mod">
          <ac:chgData name="ian burres" userId="5d80b33b08aa328a" providerId="LiveId" clId="{8B62D610-42C9-42A3-A8FC-2DF5BE5EAF6F}" dt="2025-07-03T17:23:12.953" v="329" actId="27636"/>
          <ac:spMkLst>
            <pc:docMk/>
            <pc:sldMk cId="2929035758" sldId="714"/>
            <ac:spMk id="5" creationId="{C8A20BE6-A96D-4AD9-5E57-477A5DA5B7E7}"/>
          </ac:spMkLst>
        </pc:spChg>
        <pc:picChg chg="del">
          <ac:chgData name="ian burres" userId="5d80b33b08aa328a" providerId="LiveId" clId="{8B62D610-42C9-42A3-A8FC-2DF5BE5EAF6F}" dt="2025-07-03T17:26:43.376" v="416" actId="478"/>
          <ac:picMkLst>
            <pc:docMk/>
            <pc:sldMk cId="2929035758" sldId="714"/>
            <ac:picMk id="6" creationId="{C1BAF4E4-023B-577A-FB6E-08588A3C43A0}"/>
          </ac:picMkLst>
        </pc:picChg>
      </pc:sldChg>
      <pc:sldChg chg="delSp modSp add del mod delAnim">
        <pc:chgData name="ian burres" userId="5d80b33b08aa328a" providerId="LiveId" clId="{8B62D610-42C9-42A3-A8FC-2DF5BE5EAF6F}" dt="2025-07-03T17:32:20.351" v="508" actId="47"/>
        <pc:sldMkLst>
          <pc:docMk/>
          <pc:sldMk cId="540117427" sldId="715"/>
        </pc:sldMkLst>
        <pc:spChg chg="mod">
          <ac:chgData name="ian burres" userId="5d80b33b08aa328a" providerId="LiveId" clId="{8B62D610-42C9-42A3-A8FC-2DF5BE5EAF6F}" dt="2025-07-03T17:23:12.948" v="328" actId="27636"/>
          <ac:spMkLst>
            <pc:docMk/>
            <pc:sldMk cId="540117427" sldId="715"/>
            <ac:spMk id="5" creationId="{F67C96BF-E508-F24A-E53D-BD601DC6CB96}"/>
          </ac:spMkLst>
        </pc:spChg>
        <pc:picChg chg="del">
          <ac:chgData name="ian burres" userId="5d80b33b08aa328a" providerId="LiveId" clId="{8B62D610-42C9-42A3-A8FC-2DF5BE5EAF6F}" dt="2025-07-03T17:26:40.521" v="415" actId="478"/>
          <ac:picMkLst>
            <pc:docMk/>
            <pc:sldMk cId="540117427" sldId="715"/>
            <ac:picMk id="6" creationId="{E4A24589-5D34-78AA-5E44-15CAC0BF776B}"/>
          </ac:picMkLst>
        </pc:picChg>
      </pc:sldChg>
      <pc:sldChg chg="modSp add mod">
        <pc:chgData name="ian burres" userId="5d80b33b08aa328a" providerId="LiveId" clId="{8B62D610-42C9-42A3-A8FC-2DF5BE5EAF6F}" dt="2025-07-03T17:32:23.567" v="534" actId="27636"/>
        <pc:sldMkLst>
          <pc:docMk/>
          <pc:sldMk cId="959377189" sldId="715"/>
        </pc:sldMkLst>
        <pc:spChg chg="mod">
          <ac:chgData name="ian burres" userId="5d80b33b08aa328a" providerId="LiveId" clId="{8B62D610-42C9-42A3-A8FC-2DF5BE5EAF6F}" dt="2025-07-03T17:32:23.567" v="534" actId="27636"/>
          <ac:spMkLst>
            <pc:docMk/>
            <pc:sldMk cId="959377189" sldId="715"/>
            <ac:spMk id="2" creationId="{4DC803C5-C43D-9F6B-461A-781FB83DC190}"/>
          </ac:spMkLst>
        </pc:spChg>
      </pc:sldChg>
      <pc:sldChg chg="modSp add mod">
        <pc:chgData name="ian burres" userId="5d80b33b08aa328a" providerId="LiveId" clId="{8B62D610-42C9-42A3-A8FC-2DF5BE5EAF6F}" dt="2025-07-03T17:32:23.571" v="535" actId="27636"/>
        <pc:sldMkLst>
          <pc:docMk/>
          <pc:sldMk cId="1963084017" sldId="716"/>
        </pc:sldMkLst>
        <pc:spChg chg="mod">
          <ac:chgData name="ian burres" userId="5d80b33b08aa328a" providerId="LiveId" clId="{8B62D610-42C9-42A3-A8FC-2DF5BE5EAF6F}" dt="2025-07-03T17:32:23.571" v="535" actId="27636"/>
          <ac:spMkLst>
            <pc:docMk/>
            <pc:sldMk cId="1963084017" sldId="716"/>
            <ac:spMk id="4" creationId="{C8D830C1-1510-55A2-14DF-A8E64119C328}"/>
          </ac:spMkLst>
        </pc:spChg>
      </pc:sldChg>
      <pc:sldChg chg="delSp modSp add del mod delAnim">
        <pc:chgData name="ian burres" userId="5d80b33b08aa328a" providerId="LiveId" clId="{8B62D610-42C9-42A3-A8FC-2DF5BE5EAF6F}" dt="2025-07-03T17:32:20.351" v="508" actId="47"/>
        <pc:sldMkLst>
          <pc:docMk/>
          <pc:sldMk cId="2009396967" sldId="716"/>
        </pc:sldMkLst>
        <pc:spChg chg="mod">
          <ac:chgData name="ian burres" userId="5d80b33b08aa328a" providerId="LiveId" clId="{8B62D610-42C9-42A3-A8FC-2DF5BE5EAF6F}" dt="2025-07-03T17:23:12.962" v="331" actId="27636"/>
          <ac:spMkLst>
            <pc:docMk/>
            <pc:sldMk cId="2009396967" sldId="716"/>
            <ac:spMk id="5" creationId="{91CA53D9-BABF-A9CE-25A2-7B500355CDEE}"/>
          </ac:spMkLst>
        </pc:spChg>
        <pc:picChg chg="del">
          <ac:chgData name="ian burres" userId="5d80b33b08aa328a" providerId="LiveId" clId="{8B62D610-42C9-42A3-A8FC-2DF5BE5EAF6F}" dt="2025-07-03T17:26:45.877" v="417" actId="478"/>
          <ac:picMkLst>
            <pc:docMk/>
            <pc:sldMk cId="2009396967" sldId="716"/>
            <ac:picMk id="6" creationId="{56684352-28F4-12E8-2859-54A07EF2AF46}"/>
          </ac:picMkLst>
        </pc:picChg>
      </pc:sldChg>
      <pc:sldChg chg="add">
        <pc:chgData name="ian burres" userId="5d80b33b08aa328a" providerId="LiveId" clId="{8B62D610-42C9-42A3-A8FC-2DF5BE5EAF6F}" dt="2025-07-03T17:32:23.254" v="509"/>
        <pc:sldMkLst>
          <pc:docMk/>
          <pc:sldMk cId="852833409" sldId="717"/>
        </pc:sldMkLst>
      </pc:sldChg>
      <pc:sldChg chg="delSp add del mod delAnim">
        <pc:chgData name="ian burres" userId="5d80b33b08aa328a" providerId="LiveId" clId="{8B62D610-42C9-42A3-A8FC-2DF5BE5EAF6F}" dt="2025-07-03T17:32:20.351" v="508" actId="47"/>
        <pc:sldMkLst>
          <pc:docMk/>
          <pc:sldMk cId="3700148848" sldId="717"/>
        </pc:sldMkLst>
        <pc:picChg chg="del">
          <ac:chgData name="ian burres" userId="5d80b33b08aa328a" providerId="LiveId" clId="{8B62D610-42C9-42A3-A8FC-2DF5BE5EAF6F}" dt="2025-07-03T17:26:51.321" v="419" actId="478"/>
          <ac:picMkLst>
            <pc:docMk/>
            <pc:sldMk cId="3700148848" sldId="717"/>
            <ac:picMk id="6" creationId="{64DE74A6-1738-0A1C-90BF-EBFD8BA0517A}"/>
          </ac:picMkLst>
        </pc:picChg>
      </pc:sldChg>
      <pc:sldChg chg="add">
        <pc:chgData name="ian burres" userId="5d80b33b08aa328a" providerId="LiveId" clId="{8B62D610-42C9-42A3-A8FC-2DF5BE5EAF6F}" dt="2025-07-03T17:32:23.254" v="509"/>
        <pc:sldMkLst>
          <pc:docMk/>
          <pc:sldMk cId="2239579146" sldId="718"/>
        </pc:sldMkLst>
      </pc:sldChg>
      <pc:sldChg chg="delSp add del mod delAnim">
        <pc:chgData name="ian burres" userId="5d80b33b08aa328a" providerId="LiveId" clId="{8B62D610-42C9-42A3-A8FC-2DF5BE5EAF6F}" dt="2025-07-03T17:32:20.351" v="508" actId="47"/>
        <pc:sldMkLst>
          <pc:docMk/>
          <pc:sldMk cId="2660302280" sldId="718"/>
        </pc:sldMkLst>
        <pc:picChg chg="del">
          <ac:chgData name="ian burres" userId="5d80b33b08aa328a" providerId="LiveId" clId="{8B62D610-42C9-42A3-A8FC-2DF5BE5EAF6F}" dt="2025-07-03T17:26:54.155" v="420" actId="478"/>
          <ac:picMkLst>
            <pc:docMk/>
            <pc:sldMk cId="2660302280" sldId="718"/>
            <ac:picMk id="6" creationId="{F766ED2E-5AC4-15B9-035D-553C4BB31A2C}"/>
          </ac:picMkLst>
        </pc:picChg>
      </pc:sldChg>
      <pc:sldChg chg="delSp add del mod delAnim">
        <pc:chgData name="ian burres" userId="5d80b33b08aa328a" providerId="LiveId" clId="{8B62D610-42C9-42A3-A8FC-2DF5BE5EAF6F}" dt="2025-07-03T17:32:20.351" v="508" actId="47"/>
        <pc:sldMkLst>
          <pc:docMk/>
          <pc:sldMk cId="790868356" sldId="719"/>
        </pc:sldMkLst>
        <pc:picChg chg="del">
          <ac:chgData name="ian burres" userId="5d80b33b08aa328a" providerId="LiveId" clId="{8B62D610-42C9-42A3-A8FC-2DF5BE5EAF6F}" dt="2025-07-03T17:26:56.969" v="421" actId="478"/>
          <ac:picMkLst>
            <pc:docMk/>
            <pc:sldMk cId="790868356" sldId="719"/>
            <ac:picMk id="6" creationId="{A93FDBB3-7D73-566A-4252-85C18F4EAB4D}"/>
          </ac:picMkLst>
        </pc:picChg>
      </pc:sldChg>
      <pc:sldChg chg="add">
        <pc:chgData name="ian burres" userId="5d80b33b08aa328a" providerId="LiveId" clId="{8B62D610-42C9-42A3-A8FC-2DF5BE5EAF6F}" dt="2025-07-03T17:32:23.254" v="509"/>
        <pc:sldMkLst>
          <pc:docMk/>
          <pc:sldMk cId="3054172244" sldId="719"/>
        </pc:sldMkLst>
      </pc:sldChg>
      <pc:sldChg chg="add">
        <pc:chgData name="ian burres" userId="5d80b33b08aa328a" providerId="LiveId" clId="{8B62D610-42C9-42A3-A8FC-2DF5BE5EAF6F}" dt="2025-07-03T17:32:23.254" v="509"/>
        <pc:sldMkLst>
          <pc:docMk/>
          <pc:sldMk cId="3163667459" sldId="720"/>
        </pc:sldMkLst>
      </pc:sldChg>
      <pc:sldChg chg="delSp modSp add del mod delAnim">
        <pc:chgData name="ian burres" userId="5d80b33b08aa328a" providerId="LiveId" clId="{8B62D610-42C9-42A3-A8FC-2DF5BE5EAF6F}" dt="2025-07-03T17:32:20.351" v="508" actId="47"/>
        <pc:sldMkLst>
          <pc:docMk/>
          <pc:sldMk cId="3494828390" sldId="720"/>
        </pc:sldMkLst>
        <pc:spChg chg="mod">
          <ac:chgData name="ian burres" userId="5d80b33b08aa328a" providerId="LiveId" clId="{8B62D610-42C9-42A3-A8FC-2DF5BE5EAF6F}" dt="2025-07-03T17:23:13.018" v="332" actId="27636"/>
          <ac:spMkLst>
            <pc:docMk/>
            <pc:sldMk cId="3494828390" sldId="720"/>
            <ac:spMk id="5" creationId="{21B1BB6A-FAB5-9E58-7511-2DD6B29A65D0}"/>
          </ac:spMkLst>
        </pc:spChg>
        <pc:picChg chg="del">
          <ac:chgData name="ian burres" userId="5d80b33b08aa328a" providerId="LiveId" clId="{8B62D610-42C9-42A3-A8FC-2DF5BE5EAF6F}" dt="2025-07-03T17:27:10.717" v="422" actId="478"/>
          <ac:picMkLst>
            <pc:docMk/>
            <pc:sldMk cId="3494828390" sldId="720"/>
            <ac:picMk id="6" creationId="{C50EFA20-EA98-DB13-99DE-6F64AC8C2DEB}"/>
          </ac:picMkLst>
        </pc:picChg>
      </pc:sldChg>
      <pc:sldChg chg="delSp add del mod delAnim">
        <pc:chgData name="ian burres" userId="5d80b33b08aa328a" providerId="LiveId" clId="{8B62D610-42C9-42A3-A8FC-2DF5BE5EAF6F}" dt="2025-07-03T17:32:20.351" v="508" actId="47"/>
        <pc:sldMkLst>
          <pc:docMk/>
          <pc:sldMk cId="504154933" sldId="721"/>
        </pc:sldMkLst>
        <pc:picChg chg="del">
          <ac:chgData name="ian burres" userId="5d80b33b08aa328a" providerId="LiveId" clId="{8B62D610-42C9-42A3-A8FC-2DF5BE5EAF6F}" dt="2025-07-03T17:27:15.172" v="423" actId="478"/>
          <ac:picMkLst>
            <pc:docMk/>
            <pc:sldMk cId="504154933" sldId="721"/>
            <ac:picMk id="6" creationId="{40006D51-F2D3-B2F7-511D-8B875CD4A72A}"/>
          </ac:picMkLst>
        </pc:picChg>
      </pc:sldChg>
      <pc:sldChg chg="modSp add mod">
        <pc:chgData name="ian burres" userId="5d80b33b08aa328a" providerId="LiveId" clId="{8B62D610-42C9-42A3-A8FC-2DF5BE5EAF6F}" dt="2025-07-03T17:32:23.578" v="536" actId="27636"/>
        <pc:sldMkLst>
          <pc:docMk/>
          <pc:sldMk cId="1809327822" sldId="721"/>
        </pc:sldMkLst>
        <pc:spChg chg="mod">
          <ac:chgData name="ian burres" userId="5d80b33b08aa328a" providerId="LiveId" clId="{8B62D610-42C9-42A3-A8FC-2DF5BE5EAF6F}" dt="2025-07-03T17:32:23.578" v="536" actId="27636"/>
          <ac:spMkLst>
            <pc:docMk/>
            <pc:sldMk cId="1809327822" sldId="721"/>
            <ac:spMk id="4" creationId="{EEC0F6B7-ED95-BDA5-A1E6-D14586BE0807}"/>
          </ac:spMkLst>
        </pc:spChg>
      </pc:sldChg>
      <pc:sldChg chg="modSp add mod">
        <pc:chgData name="ian burres" userId="5d80b33b08aa328a" providerId="LiveId" clId="{8B62D610-42C9-42A3-A8FC-2DF5BE5EAF6F}" dt="2025-07-03T17:32:23.585" v="537" actId="27636"/>
        <pc:sldMkLst>
          <pc:docMk/>
          <pc:sldMk cId="2435595564" sldId="722"/>
        </pc:sldMkLst>
        <pc:spChg chg="mod">
          <ac:chgData name="ian burres" userId="5d80b33b08aa328a" providerId="LiveId" clId="{8B62D610-42C9-42A3-A8FC-2DF5BE5EAF6F}" dt="2025-07-03T17:32:23.585" v="537" actId="27636"/>
          <ac:spMkLst>
            <pc:docMk/>
            <pc:sldMk cId="2435595564" sldId="722"/>
            <ac:spMk id="4" creationId="{42A65E52-E087-8E2D-5B71-13D5613DED70}"/>
          </ac:spMkLst>
        </pc:spChg>
      </pc:sldChg>
      <pc:sldChg chg="delSp add del mod delAnim">
        <pc:chgData name="ian burres" userId="5d80b33b08aa328a" providerId="LiveId" clId="{8B62D610-42C9-42A3-A8FC-2DF5BE5EAF6F}" dt="2025-07-03T17:32:20.351" v="508" actId="47"/>
        <pc:sldMkLst>
          <pc:docMk/>
          <pc:sldMk cId="2792416691" sldId="722"/>
        </pc:sldMkLst>
        <pc:picChg chg="del">
          <ac:chgData name="ian burres" userId="5d80b33b08aa328a" providerId="LiveId" clId="{8B62D610-42C9-42A3-A8FC-2DF5BE5EAF6F}" dt="2025-07-03T17:27:22.418" v="424" actId="478"/>
          <ac:picMkLst>
            <pc:docMk/>
            <pc:sldMk cId="2792416691" sldId="722"/>
            <ac:picMk id="6" creationId="{27ED36B8-96B8-8956-39B2-ED8FB5867FF3}"/>
          </ac:picMkLst>
        </pc:picChg>
      </pc:sldChg>
      <pc:sldChg chg="delSp add del mod delAnim">
        <pc:chgData name="ian burres" userId="5d80b33b08aa328a" providerId="LiveId" clId="{8B62D610-42C9-42A3-A8FC-2DF5BE5EAF6F}" dt="2025-07-03T17:32:20.351" v="508" actId="47"/>
        <pc:sldMkLst>
          <pc:docMk/>
          <pc:sldMk cId="1220645804" sldId="723"/>
        </pc:sldMkLst>
        <pc:picChg chg="del">
          <ac:chgData name="ian burres" userId="5d80b33b08aa328a" providerId="LiveId" clId="{8B62D610-42C9-42A3-A8FC-2DF5BE5EAF6F}" dt="2025-07-03T17:27:27.609" v="425" actId="478"/>
          <ac:picMkLst>
            <pc:docMk/>
            <pc:sldMk cId="1220645804" sldId="723"/>
            <ac:picMk id="6" creationId="{169F5B1E-0D8C-7DFA-F168-2FA574A0FA1B}"/>
          </ac:picMkLst>
        </pc:picChg>
      </pc:sldChg>
      <pc:sldChg chg="modSp add mod">
        <pc:chgData name="ian burres" userId="5d80b33b08aa328a" providerId="LiveId" clId="{8B62D610-42C9-42A3-A8FC-2DF5BE5EAF6F}" dt="2025-07-03T17:32:23.589" v="538" actId="27636"/>
        <pc:sldMkLst>
          <pc:docMk/>
          <pc:sldMk cId="3680763013" sldId="723"/>
        </pc:sldMkLst>
        <pc:spChg chg="mod">
          <ac:chgData name="ian burres" userId="5d80b33b08aa328a" providerId="LiveId" clId="{8B62D610-42C9-42A3-A8FC-2DF5BE5EAF6F}" dt="2025-07-03T17:32:23.589" v="538" actId="27636"/>
          <ac:spMkLst>
            <pc:docMk/>
            <pc:sldMk cId="3680763013" sldId="723"/>
            <ac:spMk id="4" creationId="{EBAF91C2-BD19-4115-195C-3E7CF0AB6591}"/>
          </ac:spMkLst>
        </pc:spChg>
      </pc:sldChg>
      <pc:sldChg chg="delSp add del mod delAnim">
        <pc:chgData name="ian burres" userId="5d80b33b08aa328a" providerId="LiveId" clId="{8B62D610-42C9-42A3-A8FC-2DF5BE5EAF6F}" dt="2025-07-03T17:32:20.351" v="508" actId="47"/>
        <pc:sldMkLst>
          <pc:docMk/>
          <pc:sldMk cId="1662556284" sldId="724"/>
        </pc:sldMkLst>
        <pc:picChg chg="del">
          <ac:chgData name="ian burres" userId="5d80b33b08aa328a" providerId="LiveId" clId="{8B62D610-42C9-42A3-A8FC-2DF5BE5EAF6F}" dt="2025-07-03T17:27:30.675" v="426" actId="478"/>
          <ac:picMkLst>
            <pc:docMk/>
            <pc:sldMk cId="1662556284" sldId="724"/>
            <ac:picMk id="6" creationId="{C4B7D6CD-3C73-19F3-8009-13907E35C649}"/>
          </ac:picMkLst>
        </pc:picChg>
      </pc:sldChg>
      <pc:sldChg chg="modSp add mod">
        <pc:chgData name="ian burres" userId="5d80b33b08aa328a" providerId="LiveId" clId="{8B62D610-42C9-42A3-A8FC-2DF5BE5EAF6F}" dt="2025-07-03T17:32:23.594" v="539" actId="27636"/>
        <pc:sldMkLst>
          <pc:docMk/>
          <pc:sldMk cId="2543433422" sldId="724"/>
        </pc:sldMkLst>
        <pc:spChg chg="mod">
          <ac:chgData name="ian burres" userId="5d80b33b08aa328a" providerId="LiveId" clId="{8B62D610-42C9-42A3-A8FC-2DF5BE5EAF6F}" dt="2025-07-03T17:32:23.594" v="539" actId="27636"/>
          <ac:spMkLst>
            <pc:docMk/>
            <pc:sldMk cId="2543433422" sldId="724"/>
            <ac:spMk id="4" creationId="{2549376C-D54A-0681-9954-94B02345AA82}"/>
          </ac:spMkLst>
        </pc:spChg>
      </pc:sldChg>
      <pc:sldChg chg="modSp add mod">
        <pc:chgData name="ian burres" userId="5d80b33b08aa328a" providerId="LiveId" clId="{8B62D610-42C9-42A3-A8FC-2DF5BE5EAF6F}" dt="2025-07-03T17:32:23.598" v="540" actId="27636"/>
        <pc:sldMkLst>
          <pc:docMk/>
          <pc:sldMk cId="1252293134" sldId="725"/>
        </pc:sldMkLst>
        <pc:spChg chg="mod">
          <ac:chgData name="ian burres" userId="5d80b33b08aa328a" providerId="LiveId" clId="{8B62D610-42C9-42A3-A8FC-2DF5BE5EAF6F}" dt="2025-07-03T17:32:23.598" v="540" actId="27636"/>
          <ac:spMkLst>
            <pc:docMk/>
            <pc:sldMk cId="1252293134" sldId="725"/>
            <ac:spMk id="4" creationId="{11B84848-FB8F-22E5-3039-F69FD743FA4F}"/>
          </ac:spMkLst>
        </pc:spChg>
      </pc:sldChg>
      <pc:sldChg chg="delSp add del mod delAnim">
        <pc:chgData name="ian burres" userId="5d80b33b08aa328a" providerId="LiveId" clId="{8B62D610-42C9-42A3-A8FC-2DF5BE5EAF6F}" dt="2025-07-03T17:32:20.351" v="508" actId="47"/>
        <pc:sldMkLst>
          <pc:docMk/>
          <pc:sldMk cId="1499362098" sldId="725"/>
        </pc:sldMkLst>
        <pc:picChg chg="del">
          <ac:chgData name="ian burres" userId="5d80b33b08aa328a" providerId="LiveId" clId="{8B62D610-42C9-42A3-A8FC-2DF5BE5EAF6F}" dt="2025-07-03T17:27:33.712" v="427" actId="478"/>
          <ac:picMkLst>
            <pc:docMk/>
            <pc:sldMk cId="1499362098" sldId="725"/>
            <ac:picMk id="6" creationId="{CB769035-AD00-BD3B-F068-94B3A392D816}"/>
          </ac:picMkLst>
        </pc:picChg>
      </pc:sldChg>
      <pc:sldChg chg="delSp modSp add del mod delAnim">
        <pc:chgData name="ian burres" userId="5d80b33b08aa328a" providerId="LiveId" clId="{8B62D610-42C9-42A3-A8FC-2DF5BE5EAF6F}" dt="2025-07-03T17:32:20.351" v="508" actId="47"/>
        <pc:sldMkLst>
          <pc:docMk/>
          <pc:sldMk cId="127863636" sldId="726"/>
        </pc:sldMkLst>
        <pc:spChg chg="mod">
          <ac:chgData name="ian burres" userId="5d80b33b08aa328a" providerId="LiveId" clId="{8B62D610-42C9-42A3-A8FC-2DF5BE5EAF6F}" dt="2025-07-03T17:23:13.033" v="333" actId="27636"/>
          <ac:spMkLst>
            <pc:docMk/>
            <pc:sldMk cId="127863636" sldId="726"/>
            <ac:spMk id="5" creationId="{1CBC2AF0-09D0-836E-8112-99B6102B6A1C}"/>
          </ac:spMkLst>
        </pc:spChg>
        <pc:picChg chg="del">
          <ac:chgData name="ian burres" userId="5d80b33b08aa328a" providerId="LiveId" clId="{8B62D610-42C9-42A3-A8FC-2DF5BE5EAF6F}" dt="2025-07-03T17:27:36.262" v="428" actId="478"/>
          <ac:picMkLst>
            <pc:docMk/>
            <pc:sldMk cId="127863636" sldId="726"/>
            <ac:picMk id="6" creationId="{9FF54AF6-BDDA-7E5C-CFA1-BB512F68E0EE}"/>
          </ac:picMkLst>
        </pc:picChg>
      </pc:sldChg>
      <pc:sldChg chg="add">
        <pc:chgData name="ian burres" userId="5d80b33b08aa328a" providerId="LiveId" clId="{8B62D610-42C9-42A3-A8FC-2DF5BE5EAF6F}" dt="2025-07-03T17:32:23.254" v="509"/>
        <pc:sldMkLst>
          <pc:docMk/>
          <pc:sldMk cId="2236993969" sldId="726"/>
        </pc:sldMkLst>
      </pc:sldChg>
      <pc:sldChg chg="delSp add del mod delAnim">
        <pc:chgData name="ian burres" userId="5d80b33b08aa328a" providerId="LiveId" clId="{8B62D610-42C9-42A3-A8FC-2DF5BE5EAF6F}" dt="2025-07-03T17:32:20.351" v="508" actId="47"/>
        <pc:sldMkLst>
          <pc:docMk/>
          <pc:sldMk cId="2459314162" sldId="727"/>
        </pc:sldMkLst>
        <pc:picChg chg="del">
          <ac:chgData name="ian burres" userId="5d80b33b08aa328a" providerId="LiveId" clId="{8B62D610-42C9-42A3-A8FC-2DF5BE5EAF6F}" dt="2025-07-03T17:26:34.759" v="413" actId="478"/>
          <ac:picMkLst>
            <pc:docMk/>
            <pc:sldMk cId="2459314162" sldId="727"/>
            <ac:picMk id="6" creationId="{A4542963-046C-E0D2-B323-259646DD6201}"/>
          </ac:picMkLst>
        </pc:picChg>
      </pc:sldChg>
      <pc:sldChg chg="add">
        <pc:chgData name="ian burres" userId="5d80b33b08aa328a" providerId="LiveId" clId="{8B62D610-42C9-42A3-A8FC-2DF5BE5EAF6F}" dt="2025-07-03T17:32:23.254" v="509"/>
        <pc:sldMkLst>
          <pc:docMk/>
          <pc:sldMk cId="3691546315" sldId="727"/>
        </pc:sldMkLst>
      </pc:sldChg>
      <pc:sldChg chg="modSp add mod">
        <pc:chgData name="ian burres" userId="5d80b33b08aa328a" providerId="LiveId" clId="{8B62D610-42C9-42A3-A8FC-2DF5BE5EAF6F}" dt="2025-07-03T17:32:23.603" v="541" actId="27636"/>
        <pc:sldMkLst>
          <pc:docMk/>
          <pc:sldMk cId="1757905441" sldId="728"/>
        </pc:sldMkLst>
        <pc:spChg chg="mod">
          <ac:chgData name="ian burres" userId="5d80b33b08aa328a" providerId="LiveId" clId="{8B62D610-42C9-42A3-A8FC-2DF5BE5EAF6F}" dt="2025-07-03T17:32:23.603" v="541" actId="27636"/>
          <ac:spMkLst>
            <pc:docMk/>
            <pc:sldMk cId="1757905441" sldId="728"/>
            <ac:spMk id="2" creationId="{DEEFEFC6-CB88-5A12-EFF7-6390AC5AEFD8}"/>
          </ac:spMkLst>
        </pc:spChg>
      </pc:sldChg>
      <pc:sldChg chg="delSp add del mod delAnim">
        <pc:chgData name="ian burres" userId="5d80b33b08aa328a" providerId="LiveId" clId="{8B62D610-42C9-42A3-A8FC-2DF5BE5EAF6F}" dt="2025-07-03T17:32:20.351" v="508" actId="47"/>
        <pc:sldMkLst>
          <pc:docMk/>
          <pc:sldMk cId="4167494300" sldId="728"/>
        </pc:sldMkLst>
        <pc:picChg chg="del">
          <ac:chgData name="ian burres" userId="5d80b33b08aa328a" providerId="LiveId" clId="{8B62D610-42C9-42A3-A8FC-2DF5BE5EAF6F}" dt="2025-07-03T17:26:37.618" v="414" actId="478"/>
          <ac:picMkLst>
            <pc:docMk/>
            <pc:sldMk cId="4167494300" sldId="728"/>
            <ac:picMk id="6" creationId="{EE377675-ECB3-B931-5696-F22F88CA100C}"/>
          </ac:picMkLst>
        </pc:picChg>
      </pc:sldChg>
      <pc:sldChg chg="modSp add del mod">
        <pc:chgData name="ian burres" userId="5d80b33b08aa328a" providerId="LiveId" clId="{8B62D610-42C9-42A3-A8FC-2DF5BE5EAF6F}" dt="2025-07-03T17:32:20.351" v="508" actId="47"/>
        <pc:sldMkLst>
          <pc:docMk/>
          <pc:sldMk cId="1772980604" sldId="729"/>
        </pc:sldMkLst>
        <pc:spChg chg="mod">
          <ac:chgData name="ian burres" userId="5d80b33b08aa328a" providerId="LiveId" clId="{8B62D610-42C9-42A3-A8FC-2DF5BE5EAF6F}" dt="2025-07-03T17:30:02.555" v="504" actId="6549"/>
          <ac:spMkLst>
            <pc:docMk/>
            <pc:sldMk cId="1772980604" sldId="729"/>
            <ac:spMk id="2" creationId="{043DF128-D752-9997-CADC-CCC0A5C40605}"/>
          </ac:spMkLst>
        </pc:spChg>
        <pc:spChg chg="mod">
          <ac:chgData name="ian burres" userId="5d80b33b08aa328a" providerId="LiveId" clId="{8B62D610-42C9-42A3-A8FC-2DF5BE5EAF6F}" dt="2025-07-03T17:23:13.045" v="334" actId="27636"/>
          <ac:spMkLst>
            <pc:docMk/>
            <pc:sldMk cId="1772980604" sldId="729"/>
            <ac:spMk id="5" creationId="{8B3EF01A-DE24-F157-8958-CF7444F138A2}"/>
          </ac:spMkLst>
        </pc:spChg>
      </pc:sldChg>
      <pc:sldChg chg="modSp add mod">
        <pc:chgData name="ian burres" userId="5d80b33b08aa328a" providerId="LiveId" clId="{8B62D610-42C9-42A3-A8FC-2DF5BE5EAF6F}" dt="2025-07-03T17:34:22.347" v="580" actId="1076"/>
        <pc:sldMkLst>
          <pc:docMk/>
          <pc:sldMk cId="2481361054" sldId="729"/>
        </pc:sldMkLst>
        <pc:spChg chg="mod">
          <ac:chgData name="ian burres" userId="5d80b33b08aa328a" providerId="LiveId" clId="{8B62D610-42C9-42A3-A8FC-2DF5BE5EAF6F}" dt="2025-07-03T17:32:23.607" v="542" actId="27636"/>
          <ac:spMkLst>
            <pc:docMk/>
            <pc:sldMk cId="2481361054" sldId="729"/>
            <ac:spMk id="2" creationId="{FA156B7A-FEA1-1D7E-97C4-95BE3E7C6434}"/>
          </ac:spMkLst>
        </pc:spChg>
        <pc:picChg chg="mod">
          <ac:chgData name="ian burres" userId="5d80b33b08aa328a" providerId="LiveId" clId="{8B62D610-42C9-42A3-A8FC-2DF5BE5EAF6F}" dt="2025-07-03T17:34:22.347" v="580" actId="1076"/>
          <ac:picMkLst>
            <pc:docMk/>
            <pc:sldMk cId="2481361054" sldId="729"/>
            <ac:picMk id="59396" creationId="{497A0F3E-CA60-AE4C-0E9C-B6901F0BA6AF}"/>
          </ac:picMkLst>
        </pc:picChg>
      </pc:sldChg>
      <pc:sldChg chg="modSp add">
        <pc:chgData name="ian burres" userId="5d80b33b08aa328a" providerId="LiveId" clId="{8B62D610-42C9-42A3-A8FC-2DF5BE5EAF6F}" dt="2025-07-03T17:34:26.544" v="581" actId="1076"/>
        <pc:sldMkLst>
          <pc:docMk/>
          <pc:sldMk cId="1228983130" sldId="730"/>
        </pc:sldMkLst>
        <pc:picChg chg="mod">
          <ac:chgData name="ian burres" userId="5d80b33b08aa328a" providerId="LiveId" clId="{8B62D610-42C9-42A3-A8FC-2DF5BE5EAF6F}" dt="2025-07-03T17:34:26.544" v="581" actId="1076"/>
          <ac:picMkLst>
            <pc:docMk/>
            <pc:sldMk cId="1228983130" sldId="730"/>
            <ac:picMk id="64516" creationId="{5979C072-A4FE-572A-2EC1-A4648886D982}"/>
          </ac:picMkLst>
        </pc:picChg>
      </pc:sldChg>
      <pc:sldChg chg="delSp modSp add del mod delAnim">
        <pc:chgData name="ian burres" userId="5d80b33b08aa328a" providerId="LiveId" clId="{8B62D610-42C9-42A3-A8FC-2DF5BE5EAF6F}" dt="2025-07-03T17:32:20.351" v="508" actId="47"/>
        <pc:sldMkLst>
          <pc:docMk/>
          <pc:sldMk cId="2087757528" sldId="730"/>
        </pc:sldMkLst>
        <pc:spChg chg="mod">
          <ac:chgData name="ian burres" userId="5d80b33b08aa328a" providerId="LiveId" clId="{8B62D610-42C9-42A3-A8FC-2DF5BE5EAF6F}" dt="2025-07-03T17:29:45.792" v="503" actId="6549"/>
          <ac:spMkLst>
            <pc:docMk/>
            <pc:sldMk cId="2087757528" sldId="730"/>
            <ac:spMk id="2" creationId="{64D7C82C-C1A0-E9F4-BC25-B63F1CE65356}"/>
          </ac:spMkLst>
        </pc:spChg>
        <pc:spChg chg="mod">
          <ac:chgData name="ian burres" userId="5d80b33b08aa328a" providerId="LiveId" clId="{8B62D610-42C9-42A3-A8FC-2DF5BE5EAF6F}" dt="2025-07-03T17:30:16.075" v="507" actId="20577"/>
          <ac:spMkLst>
            <pc:docMk/>
            <pc:sldMk cId="2087757528" sldId="730"/>
            <ac:spMk id="5" creationId="{A52EB821-3D9A-6531-FFF6-5DD9C9C2FD4B}"/>
          </ac:spMkLst>
        </pc:spChg>
        <pc:picChg chg="del">
          <ac:chgData name="ian burres" userId="5d80b33b08aa328a" providerId="LiveId" clId="{8B62D610-42C9-42A3-A8FC-2DF5BE5EAF6F}" dt="2025-07-03T17:27:39.781" v="429" actId="478"/>
          <ac:picMkLst>
            <pc:docMk/>
            <pc:sldMk cId="2087757528" sldId="730"/>
            <ac:picMk id="6" creationId="{25434DC6-45C1-8835-E899-9A849BE91BA4}"/>
          </ac:picMkLst>
        </pc:picChg>
      </pc:sldChg>
      <pc:sldChg chg="delSp modSp add del mod delAnim">
        <pc:chgData name="ian burres" userId="5d80b33b08aa328a" providerId="LiveId" clId="{8B62D610-42C9-42A3-A8FC-2DF5BE5EAF6F}" dt="2025-07-03T17:32:20.351" v="508" actId="47"/>
        <pc:sldMkLst>
          <pc:docMk/>
          <pc:sldMk cId="453806001" sldId="731"/>
        </pc:sldMkLst>
        <pc:spChg chg="mod">
          <ac:chgData name="ian burres" userId="5d80b33b08aa328a" providerId="LiveId" clId="{8B62D610-42C9-42A3-A8FC-2DF5BE5EAF6F}" dt="2025-07-03T17:29:39.897" v="501" actId="6549"/>
          <ac:spMkLst>
            <pc:docMk/>
            <pc:sldMk cId="453806001" sldId="731"/>
            <ac:spMk id="2" creationId="{4B3D87A1-2832-D826-3D63-1F1592CFAD96}"/>
          </ac:spMkLst>
        </pc:spChg>
        <pc:picChg chg="del">
          <ac:chgData name="ian burres" userId="5d80b33b08aa328a" providerId="LiveId" clId="{8B62D610-42C9-42A3-A8FC-2DF5BE5EAF6F}" dt="2025-07-03T17:27:44.353" v="430" actId="478"/>
          <ac:picMkLst>
            <pc:docMk/>
            <pc:sldMk cId="453806001" sldId="731"/>
            <ac:picMk id="6" creationId="{0BBC2C2D-80D3-39AD-2620-A861ED7F2DC5}"/>
          </ac:picMkLst>
        </pc:picChg>
      </pc:sldChg>
      <pc:sldChg chg="add">
        <pc:chgData name="ian burres" userId="5d80b33b08aa328a" providerId="LiveId" clId="{8B62D610-42C9-42A3-A8FC-2DF5BE5EAF6F}" dt="2025-07-03T17:32:23.254" v="509"/>
        <pc:sldMkLst>
          <pc:docMk/>
          <pc:sldMk cId="1551115817" sldId="731"/>
        </pc:sldMkLst>
      </pc:sldChg>
      <pc:sldChg chg="delSp modSp add del mod delAnim">
        <pc:chgData name="ian burres" userId="5d80b33b08aa328a" providerId="LiveId" clId="{8B62D610-42C9-42A3-A8FC-2DF5BE5EAF6F}" dt="2025-07-03T17:32:20.351" v="508" actId="47"/>
        <pc:sldMkLst>
          <pc:docMk/>
          <pc:sldMk cId="2770708834" sldId="732"/>
        </pc:sldMkLst>
        <pc:spChg chg="mod">
          <ac:chgData name="ian burres" userId="5d80b33b08aa328a" providerId="LiveId" clId="{8B62D610-42C9-42A3-A8FC-2DF5BE5EAF6F}" dt="2025-07-03T17:29:34.315" v="499" actId="6549"/>
          <ac:spMkLst>
            <pc:docMk/>
            <pc:sldMk cId="2770708834" sldId="732"/>
            <ac:spMk id="2" creationId="{61C1525B-3B8C-ED1D-F918-FADDFF07986C}"/>
          </ac:spMkLst>
        </pc:spChg>
        <pc:picChg chg="del">
          <ac:chgData name="ian burres" userId="5d80b33b08aa328a" providerId="LiveId" clId="{8B62D610-42C9-42A3-A8FC-2DF5BE5EAF6F}" dt="2025-07-03T17:27:46.756" v="431" actId="478"/>
          <ac:picMkLst>
            <pc:docMk/>
            <pc:sldMk cId="2770708834" sldId="732"/>
            <ac:picMk id="6" creationId="{5AE30FBC-F7A4-9E08-5964-8E16B333ECA7}"/>
          </ac:picMkLst>
        </pc:picChg>
      </pc:sldChg>
      <pc:sldChg chg="modSp add mod">
        <pc:chgData name="ian burres" userId="5d80b33b08aa328a" providerId="LiveId" clId="{8B62D610-42C9-42A3-A8FC-2DF5BE5EAF6F}" dt="2025-07-03T17:32:23.648" v="543" actId="27636"/>
        <pc:sldMkLst>
          <pc:docMk/>
          <pc:sldMk cId="3061842155" sldId="732"/>
        </pc:sldMkLst>
        <pc:spChg chg="mod">
          <ac:chgData name="ian burres" userId="5d80b33b08aa328a" providerId="LiveId" clId="{8B62D610-42C9-42A3-A8FC-2DF5BE5EAF6F}" dt="2025-07-03T17:32:23.648" v="543" actId="27636"/>
          <ac:spMkLst>
            <pc:docMk/>
            <pc:sldMk cId="3061842155" sldId="732"/>
            <ac:spMk id="2" creationId="{542A2528-6D6A-E503-653E-959F2C95EEAB}"/>
          </ac:spMkLst>
        </pc:spChg>
      </pc:sldChg>
      <pc:sldChg chg="add">
        <pc:chgData name="ian burres" userId="5d80b33b08aa328a" providerId="LiveId" clId="{8B62D610-42C9-42A3-A8FC-2DF5BE5EAF6F}" dt="2025-07-03T17:32:23.254" v="509"/>
        <pc:sldMkLst>
          <pc:docMk/>
          <pc:sldMk cId="1787807214" sldId="733"/>
        </pc:sldMkLst>
      </pc:sldChg>
      <pc:sldChg chg="modSp add mod">
        <pc:chgData name="ian burres" userId="5d80b33b08aa328a" providerId="LiveId" clId="{8B62D610-42C9-42A3-A8FC-2DF5BE5EAF6F}" dt="2025-07-03T17:32:23.668" v="544" actId="27636"/>
        <pc:sldMkLst>
          <pc:docMk/>
          <pc:sldMk cId="2516278838" sldId="734"/>
        </pc:sldMkLst>
        <pc:spChg chg="mod">
          <ac:chgData name="ian burres" userId="5d80b33b08aa328a" providerId="LiveId" clId="{8B62D610-42C9-42A3-A8FC-2DF5BE5EAF6F}" dt="2025-07-03T17:32:23.668" v="544" actId="27636"/>
          <ac:spMkLst>
            <pc:docMk/>
            <pc:sldMk cId="2516278838" sldId="734"/>
            <ac:spMk id="2" creationId="{556E2FF4-D052-1568-785F-56D8FB1631AF}"/>
          </ac:spMkLst>
        </pc:spChg>
      </pc:sldChg>
      <pc:sldChg chg="modSp add">
        <pc:chgData name="ian burres" userId="5d80b33b08aa328a" providerId="LiveId" clId="{8B62D610-42C9-42A3-A8FC-2DF5BE5EAF6F}" dt="2025-07-03T17:34:34.925" v="582" actId="1076"/>
        <pc:sldMkLst>
          <pc:docMk/>
          <pc:sldMk cId="917488779" sldId="735"/>
        </pc:sldMkLst>
        <pc:picChg chg="mod">
          <ac:chgData name="ian burres" userId="5d80b33b08aa328a" providerId="LiveId" clId="{8B62D610-42C9-42A3-A8FC-2DF5BE5EAF6F}" dt="2025-07-03T17:34:34.925" v="582" actId="1076"/>
          <ac:picMkLst>
            <pc:docMk/>
            <pc:sldMk cId="917488779" sldId="735"/>
            <ac:picMk id="65538" creationId="{E8C9BC14-9362-7643-2992-CBBA8CA9C18D}"/>
          </ac:picMkLst>
        </pc:picChg>
      </pc:sldChg>
      <pc:sldChg chg="modSp add">
        <pc:chgData name="ian burres" userId="5d80b33b08aa328a" providerId="LiveId" clId="{8B62D610-42C9-42A3-A8FC-2DF5BE5EAF6F}" dt="2025-07-03T17:34:38.801" v="583" actId="1076"/>
        <pc:sldMkLst>
          <pc:docMk/>
          <pc:sldMk cId="3215678796" sldId="736"/>
        </pc:sldMkLst>
        <pc:picChg chg="mod">
          <ac:chgData name="ian burres" userId="5d80b33b08aa328a" providerId="LiveId" clId="{8B62D610-42C9-42A3-A8FC-2DF5BE5EAF6F}" dt="2025-07-03T17:34:38.801" v="583" actId="1076"/>
          <ac:picMkLst>
            <pc:docMk/>
            <pc:sldMk cId="3215678796" sldId="736"/>
            <ac:picMk id="66562" creationId="{C7F3BEB9-EC7F-F126-E3A5-772B7C332634}"/>
          </ac:picMkLst>
        </pc:picChg>
      </pc:sldChg>
      <pc:sldChg chg="modSp add">
        <pc:chgData name="ian burres" userId="5d80b33b08aa328a" providerId="LiveId" clId="{8B62D610-42C9-42A3-A8FC-2DF5BE5EAF6F}" dt="2025-07-03T17:34:42.123" v="584" actId="1076"/>
        <pc:sldMkLst>
          <pc:docMk/>
          <pc:sldMk cId="634642523" sldId="737"/>
        </pc:sldMkLst>
        <pc:picChg chg="mod">
          <ac:chgData name="ian burres" userId="5d80b33b08aa328a" providerId="LiveId" clId="{8B62D610-42C9-42A3-A8FC-2DF5BE5EAF6F}" dt="2025-07-03T17:34:42.123" v="584" actId="1076"/>
          <ac:picMkLst>
            <pc:docMk/>
            <pc:sldMk cId="634642523" sldId="737"/>
            <ac:picMk id="67586" creationId="{F347C731-3ABB-B38D-9A22-55B37C2C692F}"/>
          </ac:picMkLst>
        </pc:picChg>
      </pc:sldChg>
      <pc:sldChg chg="modSp add mod">
        <pc:chgData name="ian burres" userId="5d80b33b08aa328a" providerId="LiveId" clId="{8B62D610-42C9-42A3-A8FC-2DF5BE5EAF6F}" dt="2025-07-03T17:34:45.483" v="585" actId="1076"/>
        <pc:sldMkLst>
          <pc:docMk/>
          <pc:sldMk cId="3937703109" sldId="738"/>
        </pc:sldMkLst>
        <pc:spChg chg="mod">
          <ac:chgData name="ian burres" userId="5d80b33b08aa328a" providerId="LiveId" clId="{8B62D610-42C9-42A3-A8FC-2DF5BE5EAF6F}" dt="2025-07-03T17:32:23.675" v="545" actId="27636"/>
          <ac:spMkLst>
            <pc:docMk/>
            <pc:sldMk cId="3937703109" sldId="738"/>
            <ac:spMk id="2" creationId="{1236BB74-CA9C-5724-3BA0-CFCE8CA59B78}"/>
          </ac:spMkLst>
        </pc:spChg>
        <pc:picChg chg="mod">
          <ac:chgData name="ian burres" userId="5d80b33b08aa328a" providerId="LiveId" clId="{8B62D610-42C9-42A3-A8FC-2DF5BE5EAF6F}" dt="2025-07-03T17:34:45.483" v="585" actId="1076"/>
          <ac:picMkLst>
            <pc:docMk/>
            <pc:sldMk cId="3937703109" sldId="738"/>
            <ac:picMk id="68610" creationId="{03C6457A-6FF1-E1A0-C788-7699FC5094C3}"/>
          </ac:picMkLst>
        </pc:picChg>
      </pc:sldChg>
      <pc:sldChg chg="modSp add mod">
        <pc:chgData name="ian burres" userId="5d80b33b08aa328a" providerId="LiveId" clId="{8B62D610-42C9-42A3-A8FC-2DF5BE5EAF6F}" dt="2025-07-03T17:32:23.679" v="546" actId="27636"/>
        <pc:sldMkLst>
          <pc:docMk/>
          <pc:sldMk cId="785157602" sldId="739"/>
        </pc:sldMkLst>
        <pc:spChg chg="mod">
          <ac:chgData name="ian burres" userId="5d80b33b08aa328a" providerId="LiveId" clId="{8B62D610-42C9-42A3-A8FC-2DF5BE5EAF6F}" dt="2025-07-03T17:32:23.679" v="546" actId="27636"/>
          <ac:spMkLst>
            <pc:docMk/>
            <pc:sldMk cId="785157602" sldId="739"/>
            <ac:spMk id="2" creationId="{3E16E233-FDF3-D03F-2E37-1C089425101A}"/>
          </ac:spMkLst>
        </pc:spChg>
      </pc:sldChg>
      <pc:sldMasterChg chg="delSldLayout">
        <pc:chgData name="ian burres" userId="5d80b33b08aa328a" providerId="LiveId" clId="{8B62D610-42C9-42A3-A8FC-2DF5BE5EAF6F}" dt="2025-07-03T17:32:20.351" v="508" actId="47"/>
        <pc:sldMasterMkLst>
          <pc:docMk/>
          <pc:sldMasterMk cId="0" sldId="2147483660"/>
        </pc:sldMasterMkLst>
        <pc:sldLayoutChg chg="del">
          <pc:chgData name="ian burres" userId="5d80b33b08aa328a" providerId="LiveId" clId="{8B62D610-42C9-42A3-A8FC-2DF5BE5EAF6F}" dt="2025-07-03T16:58:44.672" v="163" actId="47"/>
          <pc:sldLayoutMkLst>
            <pc:docMk/>
            <pc:sldMasterMk cId="0" sldId="2147483660"/>
            <pc:sldLayoutMk cId="0" sldId="2147483664"/>
          </pc:sldLayoutMkLst>
        </pc:sldLayoutChg>
        <pc:sldLayoutChg chg="del">
          <pc:chgData name="ian burres" userId="5d80b33b08aa328a" providerId="LiveId" clId="{8B62D610-42C9-42A3-A8FC-2DF5BE5EAF6F}" dt="2025-07-03T17:23:08.387" v="312" actId="47"/>
          <pc:sldLayoutMkLst>
            <pc:docMk/>
            <pc:sldMasterMk cId="0" sldId="2147483660"/>
            <pc:sldLayoutMk cId="1765655532" sldId="2147483672"/>
          </pc:sldLayoutMkLst>
        </pc:sldLayoutChg>
        <pc:sldLayoutChg chg="del">
          <pc:chgData name="ian burres" userId="5d80b33b08aa328a" providerId="LiveId" clId="{8B62D610-42C9-42A3-A8FC-2DF5BE5EAF6F}" dt="2025-07-03T16:58:44.672" v="163" actId="47"/>
          <pc:sldLayoutMkLst>
            <pc:docMk/>
            <pc:sldMasterMk cId="0" sldId="2147483660"/>
            <pc:sldLayoutMk cId="1908354095" sldId="2147483672"/>
          </pc:sldLayoutMkLst>
        </pc:sldLayoutChg>
        <pc:sldLayoutChg chg="del">
          <pc:chgData name="ian burres" userId="5d80b33b08aa328a" providerId="LiveId" clId="{8B62D610-42C9-42A3-A8FC-2DF5BE5EAF6F}" dt="2025-07-03T17:32:20.351" v="508" actId="47"/>
          <pc:sldLayoutMkLst>
            <pc:docMk/>
            <pc:sldMasterMk cId="0" sldId="2147483660"/>
            <pc:sldLayoutMk cId="2084804702" sldId="214748367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3" name="Google Shape;16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A6B37-78CF-C4C3-389F-4F74E9B9EF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896BC5-9553-C2D7-6A1F-8CECC96D8A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7A64F4-63D9-B46E-D5CA-20D44C85D458}"/>
              </a:ext>
            </a:extLst>
          </p:cNvPr>
          <p:cNvSpPr>
            <a:spLocks noGrp="1"/>
          </p:cNvSpPr>
          <p:nvPr>
            <p:ph type="body" idx="1"/>
          </p:nvPr>
        </p:nvSpPr>
        <p:spPr/>
        <p:txBody>
          <a:bodyPr/>
          <a:lstStyle/>
          <a:p>
            <a:r>
              <a:rPr lang="en-US" b="1" dirty="0"/>
              <a:t>Preparation</a:t>
            </a:r>
            <a:endParaRPr lang="en-US" dirty="0"/>
          </a:p>
          <a:p>
            <a:pPr>
              <a:buFont typeface="Arial" panose="020B0604020202020204" pitchFamily="34" charset="0"/>
              <a:buChar char="•"/>
            </a:pPr>
            <a:r>
              <a:rPr lang="en-US" dirty="0"/>
              <a:t>Conduct risk assessments and identify critical ICS assets.</a:t>
            </a:r>
          </a:p>
          <a:p>
            <a:pPr>
              <a:buFont typeface="Arial" panose="020B0604020202020204" pitchFamily="34" charset="0"/>
              <a:buChar char="•"/>
            </a:pPr>
            <a:r>
              <a:rPr lang="en-US" dirty="0"/>
              <a:t>Create an asset inventory, including hardware, software, and processes.</a:t>
            </a:r>
          </a:p>
          <a:p>
            <a:pPr>
              <a:buFont typeface="Arial" panose="020B0604020202020204" pitchFamily="34" charset="0"/>
              <a:buChar char="•"/>
            </a:pPr>
            <a:r>
              <a:rPr lang="en-US" dirty="0"/>
              <a:t>Train personnel through workshops and tabletop exercises.</a:t>
            </a:r>
          </a:p>
          <a:p>
            <a:pPr>
              <a:buFont typeface="Arial" panose="020B0604020202020204" pitchFamily="34" charset="0"/>
              <a:buChar char="•"/>
            </a:pPr>
            <a:r>
              <a:rPr lang="en-US" dirty="0"/>
              <a:t>Establish communication plans with internal and external stakeholders.</a:t>
            </a:r>
          </a:p>
          <a:p>
            <a:endParaRPr lang="en-US" b="1" dirty="0"/>
          </a:p>
          <a:p>
            <a:r>
              <a:rPr lang="en-US" b="1" dirty="0"/>
              <a:t>Detection and Analysis</a:t>
            </a:r>
            <a:endParaRPr lang="en-US" dirty="0"/>
          </a:p>
          <a:p>
            <a:pPr>
              <a:buFont typeface="Arial" panose="020B0604020202020204" pitchFamily="34" charset="0"/>
              <a:buChar char="•"/>
            </a:pPr>
            <a:r>
              <a:rPr lang="en-US" dirty="0"/>
              <a:t>Identify potential Indicators of Compromise (IOCs).</a:t>
            </a:r>
          </a:p>
          <a:p>
            <a:pPr>
              <a:buFont typeface="Arial" panose="020B0604020202020204" pitchFamily="34" charset="0"/>
              <a:buChar char="•"/>
            </a:pPr>
            <a:r>
              <a:rPr lang="en-US" dirty="0"/>
              <a:t>Utilize monitoring tools (e.g., SIEMs, IDS) tailored for ICS environments.</a:t>
            </a:r>
          </a:p>
          <a:p>
            <a:pPr>
              <a:buFont typeface="Arial" panose="020B0604020202020204" pitchFamily="34" charset="0"/>
              <a:buChar char="•"/>
            </a:pPr>
            <a:r>
              <a:rPr lang="en-US" dirty="0"/>
              <a:t>Correlate data across systems to confirm incidents.</a:t>
            </a:r>
          </a:p>
          <a:p>
            <a:pPr>
              <a:buFont typeface="Arial" panose="020B0604020202020204" pitchFamily="34" charset="0"/>
              <a:buChar char="•"/>
            </a:pPr>
            <a:r>
              <a:rPr lang="en-US" dirty="0"/>
              <a:t>Prioritize response based on the severity and potential impact.</a:t>
            </a:r>
          </a:p>
          <a:p>
            <a:endParaRPr lang="en-US" b="1" dirty="0"/>
          </a:p>
          <a:p>
            <a:r>
              <a:rPr lang="en-US" b="1" dirty="0"/>
              <a:t>Containment, Eradication, and Recovery</a:t>
            </a:r>
            <a:endParaRPr lang="en-US" dirty="0"/>
          </a:p>
          <a:p>
            <a:pPr>
              <a:buFont typeface="Arial" panose="020B0604020202020204" pitchFamily="34" charset="0"/>
              <a:buNone/>
            </a:pPr>
            <a:r>
              <a:rPr lang="en-US" b="1" dirty="0"/>
              <a:t>Containment:</a:t>
            </a:r>
            <a:endParaRPr lang="en-US" dirty="0"/>
          </a:p>
          <a:p>
            <a:pPr marL="742950" lvl="1" indent="-285750">
              <a:buFont typeface="Arial" panose="020B0604020202020204" pitchFamily="34" charset="0"/>
              <a:buChar char="•"/>
            </a:pPr>
            <a:r>
              <a:rPr lang="en-US" dirty="0"/>
              <a:t>Implement network segmentation to isolate affected systems.</a:t>
            </a:r>
          </a:p>
          <a:p>
            <a:pPr marL="742950" lvl="1" indent="-285750">
              <a:buFont typeface="Arial" panose="020B0604020202020204" pitchFamily="34" charset="0"/>
              <a:buChar char="•"/>
            </a:pPr>
            <a:r>
              <a:rPr lang="en-US" dirty="0"/>
              <a:t>Utilize emergency shutdown procedures if necessary.</a:t>
            </a:r>
          </a:p>
          <a:p>
            <a:pPr>
              <a:buFont typeface="Arial" panose="020B0604020202020204" pitchFamily="34" charset="0"/>
              <a:buNone/>
            </a:pPr>
            <a:r>
              <a:rPr lang="en-US" b="1" dirty="0"/>
              <a:t>Eradication:</a:t>
            </a:r>
            <a:endParaRPr lang="en-US" dirty="0"/>
          </a:p>
          <a:p>
            <a:pPr marL="742950" lvl="1" indent="-285750">
              <a:buFont typeface="Arial" panose="020B0604020202020204" pitchFamily="34" charset="0"/>
              <a:buChar char="•"/>
            </a:pPr>
            <a:r>
              <a:rPr lang="en-US" dirty="0"/>
              <a:t>Remove malware or unauthorized access points.</a:t>
            </a:r>
          </a:p>
          <a:p>
            <a:pPr marL="742950" lvl="1" indent="-285750">
              <a:buFont typeface="Arial" panose="020B0604020202020204" pitchFamily="34" charset="0"/>
              <a:buChar char="•"/>
            </a:pPr>
            <a:r>
              <a:rPr lang="en-US" dirty="0"/>
              <a:t>Patch vulnerabilities exploited during the incident.</a:t>
            </a:r>
          </a:p>
          <a:p>
            <a:pPr>
              <a:buFont typeface="Arial" panose="020B0604020202020204" pitchFamily="34" charset="0"/>
              <a:buNone/>
            </a:pPr>
            <a:r>
              <a:rPr lang="en-US" b="1" dirty="0"/>
              <a:t>Recovery:</a:t>
            </a:r>
            <a:endParaRPr lang="en-US" dirty="0"/>
          </a:p>
          <a:p>
            <a:pPr marL="742950" lvl="1" indent="-285750">
              <a:buFont typeface="Arial" panose="020B0604020202020204" pitchFamily="34" charset="0"/>
              <a:buChar char="•"/>
            </a:pPr>
            <a:r>
              <a:rPr lang="en-US" dirty="0"/>
              <a:t>Restore systems to a safe operational state.</a:t>
            </a:r>
          </a:p>
          <a:p>
            <a:pPr marL="742950" lvl="1" indent="-285750">
              <a:buFont typeface="Arial" panose="020B0604020202020204" pitchFamily="34" charset="0"/>
              <a:buChar char="•"/>
            </a:pPr>
            <a:r>
              <a:rPr lang="en-US" dirty="0"/>
              <a:t>Validate systems through testing before resuming full operations.</a:t>
            </a:r>
          </a:p>
          <a:p>
            <a:endParaRPr lang="en-US" b="1" dirty="0"/>
          </a:p>
          <a:p>
            <a:r>
              <a:rPr lang="en-US" b="1" dirty="0"/>
              <a:t>Post-Incident Activities</a:t>
            </a:r>
            <a:endParaRPr lang="en-US" dirty="0"/>
          </a:p>
          <a:p>
            <a:pPr>
              <a:buFont typeface="Arial" panose="020B0604020202020204" pitchFamily="34" charset="0"/>
              <a:buNone/>
            </a:pPr>
            <a:r>
              <a:rPr lang="en-US" dirty="0"/>
              <a:t>- Conduct a </a:t>
            </a:r>
            <a:r>
              <a:rPr lang="en-US" b="1" dirty="0"/>
              <a:t>Lessons Learned</a:t>
            </a:r>
            <a:r>
              <a:rPr lang="en-US" dirty="0"/>
              <a:t> session:</a:t>
            </a:r>
          </a:p>
          <a:p>
            <a:pPr marL="742950" lvl="1" indent="-285750">
              <a:buFont typeface="Arial" panose="020B0604020202020204" pitchFamily="34" charset="0"/>
              <a:buChar char="•"/>
            </a:pPr>
            <a:r>
              <a:rPr lang="en-US" dirty="0"/>
              <a:t>Analyze root causes and identify gaps in the response.</a:t>
            </a:r>
          </a:p>
          <a:p>
            <a:pPr marL="742950" lvl="1" indent="-285750">
              <a:buFont typeface="Arial" panose="020B0604020202020204" pitchFamily="34" charset="0"/>
              <a:buChar char="•"/>
            </a:pPr>
            <a:r>
              <a:rPr lang="en-US" dirty="0"/>
              <a:t>Update the response plan based on findings.</a:t>
            </a:r>
          </a:p>
          <a:p>
            <a:pPr>
              <a:buFont typeface="Arial" panose="020B0604020202020204" pitchFamily="34" charset="0"/>
              <a:buNone/>
            </a:pPr>
            <a:r>
              <a:rPr lang="en-US" dirty="0"/>
              <a:t>- Document the incident in detail for compliance and training purposes.</a:t>
            </a:r>
          </a:p>
          <a:p>
            <a:pPr>
              <a:buFont typeface="Arial" panose="020B0604020202020204" pitchFamily="34" charset="0"/>
              <a:buNone/>
            </a:pPr>
            <a:endParaRPr lang="en-US" dirty="0"/>
          </a:p>
          <a:p>
            <a:pPr>
              <a:buFont typeface="Arial" panose="020B0604020202020204" pitchFamily="34" charset="0"/>
              <a:buNone/>
            </a:pPr>
            <a:endParaRPr lang="en-US" dirty="0"/>
          </a:p>
          <a:p>
            <a:pPr>
              <a:buFont typeface="Arial" panose="020B0604020202020204" pitchFamily="34" charset="0"/>
              <a:buNone/>
            </a:pPr>
            <a:r>
              <a:rPr lang="en-US" dirty="0"/>
              <a:t>Graphic Source: https://images.app.goo.gl/eSSP5FFrWQ9mSCVh8</a:t>
            </a:r>
          </a:p>
        </p:txBody>
      </p:sp>
      <p:sp>
        <p:nvSpPr>
          <p:cNvPr id="4" name="Date Placeholder 3">
            <a:extLst>
              <a:ext uri="{FF2B5EF4-FFF2-40B4-BE49-F238E27FC236}">
                <a16:creationId xmlns:a16="http://schemas.microsoft.com/office/drawing/2014/main" id="{72269EDC-CE56-0C79-CCE0-5A33BFE20865}"/>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A686005B-DA3F-99C4-3A87-E98953F4FD23}"/>
              </a:ext>
            </a:extLst>
          </p:cNvPr>
          <p:cNvSpPr>
            <a:spLocks noGrp="1"/>
          </p:cNvSpPr>
          <p:nvPr>
            <p:ph type="sldNum" sz="quarter" idx="5"/>
          </p:nvPr>
        </p:nvSpPr>
        <p:spPr/>
        <p:txBody>
          <a:bodyPr/>
          <a:lstStyle/>
          <a:p>
            <a:fld id="{352683B9-BE6E-4598-85C0-E9020C903FF0}" type="slidenum">
              <a:rPr lang="en-US" smtClean="0"/>
              <a:pPr/>
              <a:t>10</a:t>
            </a:fld>
            <a:endParaRPr lang="en-US"/>
          </a:p>
        </p:txBody>
      </p:sp>
    </p:spTree>
    <p:extLst>
      <p:ext uri="{BB962C8B-B14F-4D97-AF65-F5344CB8AC3E}">
        <p14:creationId xmlns:p14="http://schemas.microsoft.com/office/powerpoint/2010/main" val="2972258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4440D8-70E2-33A0-7D95-E4D2FF5903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04C08D-FD8F-C0ED-7996-69A135C89C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56387C-4733-72F5-2C6F-FF4F5F2128C5}"/>
              </a:ext>
            </a:extLst>
          </p:cNvPr>
          <p:cNvSpPr>
            <a:spLocks noGrp="1"/>
          </p:cNvSpPr>
          <p:nvPr>
            <p:ph type="body" idx="1"/>
          </p:nvPr>
        </p:nvSpPr>
        <p:spPr/>
        <p:txBody>
          <a:bodyPr/>
          <a:lstStyle/>
          <a:p>
            <a:r>
              <a:rPr lang="en-US" b="1" dirty="0"/>
              <a:t>Incident Commander</a:t>
            </a:r>
            <a:endParaRPr lang="en-US" dirty="0"/>
          </a:p>
          <a:p>
            <a:pPr>
              <a:buFont typeface="Arial" panose="020B0604020202020204" pitchFamily="34" charset="0"/>
              <a:buChar char="•"/>
            </a:pPr>
            <a:r>
              <a:rPr lang="en-US" dirty="0"/>
              <a:t>Oversees the entire response process.</a:t>
            </a:r>
          </a:p>
          <a:p>
            <a:pPr>
              <a:buFont typeface="Arial" panose="020B0604020202020204" pitchFamily="34" charset="0"/>
              <a:buChar char="•"/>
            </a:pPr>
            <a:r>
              <a:rPr lang="en-US" dirty="0"/>
              <a:t>Coordinates between teams (IT, OT, legal, management).</a:t>
            </a:r>
          </a:p>
          <a:p>
            <a:pPr>
              <a:buFont typeface="Arial" panose="020B0604020202020204" pitchFamily="34" charset="0"/>
              <a:buChar char="•"/>
            </a:pPr>
            <a:r>
              <a:rPr lang="en-US" dirty="0"/>
              <a:t>Makes critical decisions, including escalation and containment strategies.</a:t>
            </a:r>
          </a:p>
          <a:p>
            <a:endParaRPr lang="en-US" b="1" dirty="0"/>
          </a:p>
          <a:p>
            <a:r>
              <a:rPr lang="en-US" b="1" dirty="0"/>
              <a:t>Forensics Lead</a:t>
            </a:r>
            <a:endParaRPr lang="en-US" dirty="0"/>
          </a:p>
          <a:p>
            <a:pPr>
              <a:buFont typeface="Arial" panose="020B0604020202020204" pitchFamily="34" charset="0"/>
              <a:buChar char="•"/>
            </a:pPr>
            <a:r>
              <a:rPr lang="en-US" dirty="0"/>
              <a:t>Collects and analyzes evidence from affected systems.</a:t>
            </a:r>
          </a:p>
          <a:p>
            <a:pPr>
              <a:buFont typeface="Arial" panose="020B0604020202020204" pitchFamily="34" charset="0"/>
              <a:buChar char="•"/>
            </a:pPr>
            <a:r>
              <a:rPr lang="en-US" dirty="0"/>
              <a:t>Determines the root cause, scope, and impact of the incident.</a:t>
            </a:r>
          </a:p>
          <a:p>
            <a:pPr>
              <a:buFont typeface="Arial" panose="020B0604020202020204" pitchFamily="34" charset="0"/>
              <a:buChar char="•"/>
            </a:pPr>
            <a:r>
              <a:rPr lang="en-US" dirty="0"/>
              <a:t>Ensures evidence is preserved for potential legal actions.</a:t>
            </a:r>
          </a:p>
          <a:p>
            <a:endParaRPr lang="en-US" b="1" dirty="0"/>
          </a:p>
          <a:p>
            <a:r>
              <a:rPr lang="en-US" b="1" dirty="0"/>
              <a:t>Communication Manager</a:t>
            </a:r>
            <a:endParaRPr lang="en-US" dirty="0"/>
          </a:p>
          <a:p>
            <a:pPr>
              <a:buFont typeface="Arial" panose="020B0604020202020204" pitchFamily="34" charset="0"/>
              <a:buChar char="•"/>
            </a:pPr>
            <a:r>
              <a:rPr lang="en-US" dirty="0"/>
              <a:t>Handles communication with internal and external stakeholders.</a:t>
            </a:r>
          </a:p>
          <a:p>
            <a:pPr>
              <a:buFont typeface="Arial" panose="020B0604020202020204" pitchFamily="34" charset="0"/>
              <a:buChar char="•"/>
            </a:pPr>
            <a:r>
              <a:rPr lang="en-US" dirty="0"/>
              <a:t>Coordinates messaging to regulatory agencies, customers, and the public.</a:t>
            </a:r>
          </a:p>
          <a:p>
            <a:pPr>
              <a:buFont typeface="Arial" panose="020B0604020202020204" pitchFamily="34" charset="0"/>
              <a:buChar char="•"/>
            </a:pPr>
            <a:r>
              <a:rPr lang="en-US" dirty="0"/>
              <a:t>Ensures accurate and timely information is shared.</a:t>
            </a:r>
          </a:p>
          <a:p>
            <a:endParaRPr lang="en-US" b="1" dirty="0"/>
          </a:p>
          <a:p>
            <a:r>
              <a:rPr lang="en-US" b="1" dirty="0"/>
              <a:t>IT/OT Specialists</a:t>
            </a:r>
            <a:endParaRPr lang="en-US" dirty="0"/>
          </a:p>
          <a:p>
            <a:pPr>
              <a:buFont typeface="Arial" panose="020B0604020202020204" pitchFamily="34" charset="0"/>
              <a:buNone/>
            </a:pPr>
            <a:r>
              <a:rPr lang="en-US" dirty="0"/>
              <a:t>-IT Team:</a:t>
            </a:r>
          </a:p>
          <a:p>
            <a:pPr marL="742950" lvl="1" indent="-285750">
              <a:buFont typeface="Arial" panose="020B0604020202020204" pitchFamily="34" charset="0"/>
              <a:buChar char="•"/>
            </a:pPr>
            <a:r>
              <a:rPr lang="en-US" dirty="0"/>
              <a:t>Identifies and mitigates threats in the IT environment.</a:t>
            </a:r>
          </a:p>
          <a:p>
            <a:pPr marL="742950" lvl="1" indent="-285750">
              <a:buFont typeface="Arial" panose="020B0604020202020204" pitchFamily="34" charset="0"/>
              <a:buChar char="•"/>
            </a:pPr>
            <a:r>
              <a:rPr lang="en-US" dirty="0"/>
              <a:t>Works with monitoring tools (e.g., SIEMs, IDS) to detect anomalies.</a:t>
            </a:r>
          </a:p>
          <a:p>
            <a:pPr>
              <a:buFont typeface="Arial" panose="020B0604020202020204" pitchFamily="34" charset="0"/>
              <a:buNone/>
            </a:pPr>
            <a:r>
              <a:rPr lang="en-US" dirty="0"/>
              <a:t>-OT Team:</a:t>
            </a:r>
          </a:p>
          <a:p>
            <a:pPr marL="742950" lvl="1" indent="-285750">
              <a:buFont typeface="Arial" panose="020B0604020202020204" pitchFamily="34" charset="0"/>
              <a:buChar char="•"/>
            </a:pPr>
            <a:r>
              <a:rPr lang="en-US" dirty="0"/>
              <a:t>Focuses on securing ICS-specific assets (PLCs, HMIs, SCADA systems).</a:t>
            </a:r>
          </a:p>
          <a:p>
            <a:pPr marL="742950" lvl="1" indent="-285750">
              <a:buFont typeface="Arial" panose="020B0604020202020204" pitchFamily="34" charset="0"/>
              <a:buChar char="•"/>
            </a:pPr>
            <a:r>
              <a:rPr lang="en-US" dirty="0"/>
              <a:t>Ensures minimal disruption to critical processes.</a:t>
            </a:r>
          </a:p>
          <a:p>
            <a:endParaRPr lang="en-US" b="1" dirty="0"/>
          </a:p>
          <a:p>
            <a:r>
              <a:rPr lang="en-US" b="1" dirty="0"/>
              <a:t>Legal and Compliance Teams</a:t>
            </a:r>
            <a:endParaRPr lang="en-US" dirty="0"/>
          </a:p>
          <a:p>
            <a:pPr>
              <a:buFont typeface="Arial" panose="020B0604020202020204" pitchFamily="34" charset="0"/>
              <a:buChar char="•"/>
            </a:pPr>
            <a:r>
              <a:rPr lang="en-US" dirty="0"/>
              <a:t>Ensures all actions align with industry regulations and legal requirements.</a:t>
            </a:r>
          </a:p>
          <a:p>
            <a:pPr>
              <a:buFont typeface="Arial" panose="020B0604020202020204" pitchFamily="34" charset="0"/>
              <a:buChar char="•"/>
            </a:pPr>
            <a:r>
              <a:rPr lang="en-US" dirty="0"/>
              <a:t>Assists in preparing documentation for audits or legal proceedings.</a:t>
            </a:r>
          </a:p>
          <a:p>
            <a:pPr>
              <a:buFont typeface="Arial" panose="020B0604020202020204" pitchFamily="34" charset="0"/>
              <a:buChar char="•"/>
            </a:pPr>
            <a:r>
              <a:rPr lang="en-US" dirty="0"/>
              <a:t>Advises on notifying affected parties and regulatory bodies.</a:t>
            </a:r>
          </a:p>
          <a:p>
            <a:pPr>
              <a:buFont typeface="Arial" panose="020B0604020202020204" pitchFamily="34" charset="0"/>
              <a:buNone/>
            </a:pPr>
            <a:endParaRPr lang="en-US" dirty="0"/>
          </a:p>
          <a:p>
            <a:pPr>
              <a:buFont typeface="Arial" panose="020B0604020202020204" pitchFamily="34" charset="0"/>
              <a:buNone/>
            </a:pPr>
            <a:endParaRPr lang="en-US" dirty="0"/>
          </a:p>
          <a:p>
            <a:pPr>
              <a:buFont typeface="Arial" panose="020B0604020202020204" pitchFamily="34" charset="0"/>
              <a:buNone/>
            </a:pPr>
            <a:r>
              <a:rPr lang="en-US" dirty="0"/>
              <a:t>Graphic Source: none</a:t>
            </a:r>
          </a:p>
        </p:txBody>
      </p:sp>
      <p:sp>
        <p:nvSpPr>
          <p:cNvPr id="4" name="Date Placeholder 3">
            <a:extLst>
              <a:ext uri="{FF2B5EF4-FFF2-40B4-BE49-F238E27FC236}">
                <a16:creationId xmlns:a16="http://schemas.microsoft.com/office/drawing/2014/main" id="{301C8D86-9386-6EA9-9C68-3139CE8A80F9}"/>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6BF4AFF2-5BEA-9A92-0D8A-A015E1D2479A}"/>
              </a:ext>
            </a:extLst>
          </p:cNvPr>
          <p:cNvSpPr>
            <a:spLocks noGrp="1"/>
          </p:cNvSpPr>
          <p:nvPr>
            <p:ph type="sldNum" sz="quarter" idx="5"/>
          </p:nvPr>
        </p:nvSpPr>
        <p:spPr/>
        <p:txBody>
          <a:bodyPr/>
          <a:lstStyle/>
          <a:p>
            <a:fld id="{352683B9-BE6E-4598-85C0-E9020C903FF0}" type="slidenum">
              <a:rPr lang="en-US" smtClean="0"/>
              <a:pPr/>
              <a:t>11</a:t>
            </a:fld>
            <a:endParaRPr lang="en-US"/>
          </a:p>
        </p:txBody>
      </p:sp>
    </p:spTree>
    <p:extLst>
      <p:ext uri="{BB962C8B-B14F-4D97-AF65-F5344CB8AC3E}">
        <p14:creationId xmlns:p14="http://schemas.microsoft.com/office/powerpoint/2010/main" val="1725691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FD533-51B1-62E3-3CB7-D9BC873554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FADFE9-3098-9A24-4F12-AED32FC510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FD1117-BB4E-5D11-F9E5-6D731CE18D75}"/>
              </a:ext>
            </a:extLst>
          </p:cNvPr>
          <p:cNvSpPr>
            <a:spLocks noGrp="1"/>
          </p:cNvSpPr>
          <p:nvPr>
            <p:ph type="body" idx="1"/>
          </p:nvPr>
        </p:nvSpPr>
        <p:spPr/>
        <p:txBody>
          <a:bodyPr/>
          <a:lstStyle/>
          <a:p>
            <a:pPr>
              <a:buFont typeface="+mj-lt"/>
              <a:buNone/>
            </a:pPr>
            <a:r>
              <a:rPr lang="en-US" b="1" dirty="0"/>
              <a:t>Importance of Well-Defined Procedures</a:t>
            </a:r>
            <a:endParaRPr lang="en-US" dirty="0"/>
          </a:p>
          <a:p>
            <a:pPr marL="742950" lvl="1" indent="-285750">
              <a:buFont typeface="+mj-lt"/>
              <a:buAutoNum type="arabicPeriod"/>
            </a:pPr>
            <a:r>
              <a:rPr lang="en-US" dirty="0"/>
              <a:t>Provides a clear roadmap for handling incidents.</a:t>
            </a:r>
          </a:p>
          <a:p>
            <a:pPr marL="742950" lvl="1" indent="-285750">
              <a:buFont typeface="+mj-lt"/>
              <a:buAutoNum type="arabicPeriod"/>
            </a:pPr>
            <a:r>
              <a:rPr lang="en-US" dirty="0"/>
              <a:t>Reduces response time and ensures consistency.</a:t>
            </a:r>
          </a:p>
          <a:p>
            <a:pPr marL="742950" lvl="1" indent="-285750">
              <a:buFont typeface="+mj-lt"/>
              <a:buAutoNum type="arabicPeriod"/>
            </a:pPr>
            <a:r>
              <a:rPr lang="en-US" dirty="0"/>
              <a:t>Aligns actions with safety and regulatory requirements.</a:t>
            </a:r>
          </a:p>
          <a:p>
            <a:pPr>
              <a:buFont typeface="+mj-lt"/>
              <a:buNone/>
            </a:pPr>
            <a:endParaRPr lang="en-US" b="1" dirty="0"/>
          </a:p>
          <a:p>
            <a:pPr>
              <a:buFont typeface="+mj-lt"/>
              <a:buNone/>
            </a:pPr>
            <a:r>
              <a:rPr lang="en-US" b="1" dirty="0"/>
              <a:t>Playbooks for Common ICS Incidents</a:t>
            </a:r>
            <a:endParaRPr lang="en-US" dirty="0"/>
          </a:p>
          <a:p>
            <a:pPr marL="457200" lvl="1" indent="0">
              <a:buFont typeface="+mj-lt"/>
              <a:buNone/>
            </a:pPr>
            <a:r>
              <a:rPr lang="en-US" b="1" dirty="0"/>
              <a:t>Example Scenarios:</a:t>
            </a:r>
            <a:endParaRPr lang="en-US" dirty="0"/>
          </a:p>
          <a:p>
            <a:pPr marL="1143000" lvl="2" indent="-228600">
              <a:buFont typeface="+mj-lt"/>
              <a:buAutoNum type="arabicPeriod"/>
            </a:pPr>
            <a:r>
              <a:rPr lang="en-US" dirty="0"/>
              <a:t>Ransomware in SCADA systems.</a:t>
            </a:r>
          </a:p>
          <a:p>
            <a:pPr marL="1143000" lvl="2" indent="-228600">
              <a:buFont typeface="+mj-lt"/>
              <a:buAutoNum type="arabicPeriod"/>
            </a:pPr>
            <a:r>
              <a:rPr lang="en-US" dirty="0"/>
              <a:t>Unauthorized access to PLCs.</a:t>
            </a:r>
          </a:p>
          <a:p>
            <a:pPr marL="1143000" lvl="2" indent="-228600">
              <a:buFont typeface="+mj-lt"/>
              <a:buAutoNum type="arabicPeriod"/>
            </a:pPr>
            <a:r>
              <a:rPr lang="en-US" dirty="0"/>
              <a:t>Malware detected on an HMI.</a:t>
            </a:r>
          </a:p>
          <a:p>
            <a:pPr marL="457200" lvl="1" indent="0">
              <a:buFont typeface="+mj-lt"/>
              <a:buNone/>
            </a:pPr>
            <a:r>
              <a:rPr lang="en-US" b="1" dirty="0"/>
              <a:t>Components of a Playbook:</a:t>
            </a:r>
            <a:endParaRPr lang="en-US" dirty="0"/>
          </a:p>
          <a:p>
            <a:pPr marL="1143000" lvl="2" indent="-228600">
              <a:buFont typeface="+mj-lt"/>
              <a:buAutoNum type="arabicPeriod"/>
            </a:pPr>
            <a:r>
              <a:rPr lang="en-US" dirty="0"/>
              <a:t>Detection steps.</a:t>
            </a:r>
          </a:p>
          <a:p>
            <a:pPr marL="1143000" lvl="2" indent="-228600">
              <a:buFont typeface="+mj-lt"/>
              <a:buAutoNum type="arabicPeriod"/>
            </a:pPr>
            <a:r>
              <a:rPr lang="en-US" dirty="0"/>
              <a:t>Containment strategies.</a:t>
            </a:r>
          </a:p>
          <a:p>
            <a:pPr marL="1143000" lvl="2" indent="-228600">
              <a:buFont typeface="+mj-lt"/>
              <a:buAutoNum type="arabicPeriod"/>
            </a:pPr>
            <a:r>
              <a:rPr lang="en-US" dirty="0"/>
              <a:t>Eradication and recovery actions.</a:t>
            </a:r>
          </a:p>
          <a:p>
            <a:pPr marL="1143000" lvl="2" indent="-228600">
              <a:buFont typeface="+mj-lt"/>
              <a:buAutoNum type="arabicPeriod"/>
            </a:pPr>
            <a:endParaRPr lang="en-US" dirty="0"/>
          </a:p>
          <a:p>
            <a:pPr>
              <a:buFont typeface="+mj-lt"/>
              <a:buNone/>
            </a:pPr>
            <a:r>
              <a:rPr lang="en-US" b="1" dirty="0"/>
              <a:t>Incident Response Checklists</a:t>
            </a:r>
            <a:endParaRPr lang="en-US" dirty="0"/>
          </a:p>
          <a:p>
            <a:pPr marL="742950" lvl="1" indent="-285750">
              <a:buFont typeface="+mj-lt"/>
              <a:buAutoNum type="arabicPeriod"/>
            </a:pPr>
            <a:r>
              <a:rPr lang="en-US" dirty="0"/>
              <a:t>Ensure key tasks are completed during high-pressure situations.</a:t>
            </a:r>
          </a:p>
          <a:p>
            <a:pPr marL="742950" lvl="1" indent="-285750">
              <a:buFont typeface="+mj-lt"/>
              <a:buAutoNum type="arabicPeriod"/>
            </a:pPr>
            <a:r>
              <a:rPr lang="en-US" dirty="0"/>
              <a:t>Examples of checklist items:</a:t>
            </a:r>
          </a:p>
          <a:p>
            <a:pPr marL="1143000" lvl="2" indent="-228600">
              <a:buFont typeface="+mj-lt"/>
              <a:buAutoNum type="arabicPeriod"/>
            </a:pPr>
            <a:r>
              <a:rPr lang="en-US" dirty="0"/>
              <a:t>Confirm incident severity.</a:t>
            </a:r>
          </a:p>
          <a:p>
            <a:pPr marL="1143000" lvl="2" indent="-228600">
              <a:buFont typeface="+mj-lt"/>
              <a:buAutoNum type="arabicPeriod"/>
            </a:pPr>
            <a:r>
              <a:rPr lang="en-US" dirty="0"/>
              <a:t>Notify appropriate personnel and stakeholders.</a:t>
            </a:r>
          </a:p>
          <a:p>
            <a:pPr marL="1143000" lvl="2" indent="-228600">
              <a:buFont typeface="+mj-lt"/>
              <a:buAutoNum type="arabicPeriod"/>
            </a:pPr>
            <a:r>
              <a:rPr lang="en-US" dirty="0"/>
              <a:t>Isolate affected systems.</a:t>
            </a:r>
          </a:p>
          <a:p>
            <a:pPr marL="914400" lvl="2" indent="0">
              <a:buFont typeface="+mj-lt"/>
              <a:buNone/>
            </a:pPr>
            <a:endParaRPr lang="en-US" dirty="0"/>
          </a:p>
          <a:p>
            <a:pPr>
              <a:buFont typeface="+mj-lt"/>
              <a:buNone/>
            </a:pPr>
            <a:r>
              <a:rPr lang="en-US" b="1" dirty="0"/>
              <a:t>Decision Trees for Escalation</a:t>
            </a:r>
            <a:endParaRPr lang="en-US" dirty="0"/>
          </a:p>
          <a:p>
            <a:pPr marL="457200" lvl="1" indent="0">
              <a:buFont typeface="+mj-lt"/>
              <a:buNone/>
            </a:pPr>
            <a:r>
              <a:rPr lang="en-US" dirty="0"/>
              <a:t>Help responders decide:</a:t>
            </a:r>
          </a:p>
          <a:p>
            <a:pPr marL="1143000" lvl="2" indent="-228600">
              <a:buFont typeface="+mj-lt"/>
              <a:buAutoNum type="arabicPeriod"/>
            </a:pPr>
            <a:r>
              <a:rPr lang="en-US" dirty="0"/>
              <a:t>When to escalate incidents to management or external teams.</a:t>
            </a:r>
          </a:p>
          <a:p>
            <a:pPr marL="1143000" lvl="2" indent="-228600">
              <a:buFont typeface="+mj-lt"/>
              <a:buAutoNum type="arabicPeriod"/>
            </a:pPr>
            <a:r>
              <a:rPr lang="en-US" dirty="0"/>
              <a:t>Whether to involve law enforcement or regulatory bodies.</a:t>
            </a:r>
          </a:p>
          <a:p>
            <a:pPr marL="1143000" lvl="2" indent="-228600">
              <a:buFont typeface="+mj-lt"/>
              <a:buAutoNum type="arabicPeriod"/>
            </a:pPr>
            <a:r>
              <a:rPr lang="en-US" dirty="0"/>
              <a:t>Steps to follow based on incident type (e.g., ransomware vs. insider threat).</a:t>
            </a:r>
          </a:p>
          <a:p>
            <a:pPr>
              <a:buFont typeface="+mj-lt"/>
              <a:buNone/>
            </a:pPr>
            <a:endParaRPr lang="en-US" b="1" dirty="0"/>
          </a:p>
          <a:p>
            <a:pPr>
              <a:buFont typeface="+mj-lt"/>
              <a:buNone/>
            </a:pPr>
            <a:r>
              <a:rPr lang="en-US" b="1" dirty="0"/>
              <a:t>Example: Response to Ransomware in ICS</a:t>
            </a:r>
            <a:endParaRPr lang="en-US" dirty="0"/>
          </a:p>
          <a:p>
            <a:pPr marL="742950" lvl="1" indent="-285750">
              <a:buFont typeface="+mj-lt"/>
              <a:buAutoNum type="arabicPeriod"/>
            </a:pPr>
            <a:r>
              <a:rPr lang="en-US" dirty="0"/>
              <a:t>Detection: Identify encrypted files or ransom notes.</a:t>
            </a:r>
          </a:p>
          <a:p>
            <a:pPr marL="742950" lvl="1" indent="-285750">
              <a:buFont typeface="+mj-lt"/>
              <a:buAutoNum type="arabicPeriod"/>
            </a:pPr>
            <a:r>
              <a:rPr lang="en-US" dirty="0"/>
              <a:t>Containment: Isolate affected systems and block external access.</a:t>
            </a:r>
          </a:p>
          <a:p>
            <a:pPr marL="742950" lvl="1" indent="-285750">
              <a:buFont typeface="+mj-lt"/>
              <a:buAutoNum type="arabicPeriod"/>
            </a:pPr>
            <a:r>
              <a:rPr lang="en-US" dirty="0"/>
              <a:t>Eradication: Remove malware and validate system integrity.</a:t>
            </a:r>
          </a:p>
          <a:p>
            <a:pPr marL="742950" lvl="1" indent="-285750">
              <a:buFont typeface="+mj-lt"/>
              <a:buAutoNum type="arabicPeriod"/>
            </a:pPr>
            <a:r>
              <a:rPr lang="en-US" dirty="0"/>
              <a:t>Recovery: Restore from backups and ensure operational safety.</a:t>
            </a:r>
          </a:p>
          <a:p>
            <a:pPr>
              <a:buFont typeface="Arial" panose="020B0604020202020204" pitchFamily="34" charset="0"/>
              <a:buNone/>
            </a:pPr>
            <a:endParaRPr lang="en-US" dirty="0"/>
          </a:p>
          <a:p>
            <a:pPr>
              <a:buFont typeface="Arial" panose="020B0604020202020204" pitchFamily="34" charset="0"/>
              <a:buNone/>
            </a:pPr>
            <a:endParaRPr lang="en-US" dirty="0"/>
          </a:p>
          <a:p>
            <a:pPr>
              <a:buFont typeface="Arial" panose="020B0604020202020204" pitchFamily="34" charset="0"/>
              <a:buNone/>
            </a:pPr>
            <a:r>
              <a:rPr lang="en-US" dirty="0"/>
              <a:t>Graphic Source: https://images.app.goo.gl/LgymEayBwfFXQV8Q7</a:t>
            </a:r>
          </a:p>
        </p:txBody>
      </p:sp>
      <p:sp>
        <p:nvSpPr>
          <p:cNvPr id="4" name="Date Placeholder 3">
            <a:extLst>
              <a:ext uri="{FF2B5EF4-FFF2-40B4-BE49-F238E27FC236}">
                <a16:creationId xmlns:a16="http://schemas.microsoft.com/office/drawing/2014/main" id="{E28FD48D-B51B-922E-201F-FAE4C75BDC82}"/>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9E03556F-AD1E-983F-C8F3-CF389D5D2BE4}"/>
              </a:ext>
            </a:extLst>
          </p:cNvPr>
          <p:cNvSpPr>
            <a:spLocks noGrp="1"/>
          </p:cNvSpPr>
          <p:nvPr>
            <p:ph type="sldNum" sz="quarter" idx="5"/>
          </p:nvPr>
        </p:nvSpPr>
        <p:spPr/>
        <p:txBody>
          <a:bodyPr/>
          <a:lstStyle/>
          <a:p>
            <a:fld id="{352683B9-BE6E-4598-85C0-E9020C903FF0}" type="slidenum">
              <a:rPr lang="en-US" smtClean="0"/>
              <a:pPr/>
              <a:t>12</a:t>
            </a:fld>
            <a:endParaRPr lang="en-US"/>
          </a:p>
        </p:txBody>
      </p:sp>
    </p:spTree>
    <p:extLst>
      <p:ext uri="{BB962C8B-B14F-4D97-AF65-F5344CB8AC3E}">
        <p14:creationId xmlns:p14="http://schemas.microsoft.com/office/powerpoint/2010/main" val="4245447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4281F-4530-14F6-21BB-EC5F27BFE3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02BBB7-51FE-F881-86AB-C5018674B9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5D36F1-654E-E9B2-9CCF-459EF970A8F4}"/>
              </a:ext>
            </a:extLst>
          </p:cNvPr>
          <p:cNvSpPr>
            <a:spLocks noGrp="1"/>
          </p:cNvSpPr>
          <p:nvPr>
            <p:ph type="body" idx="1"/>
          </p:nvPr>
        </p:nvSpPr>
        <p:spPr/>
        <p:txBody>
          <a:bodyPr/>
          <a:lstStyle/>
          <a:p>
            <a:pPr>
              <a:buFont typeface="+mj-lt"/>
              <a:buNone/>
            </a:pPr>
            <a:r>
              <a:rPr lang="en-US" b="1" dirty="0"/>
              <a:t>Why Testing is Essential</a:t>
            </a:r>
            <a:endParaRPr lang="en-US" dirty="0"/>
          </a:p>
          <a:p>
            <a:pPr marL="742950" lvl="1" indent="-285750">
              <a:buFont typeface="+mj-lt"/>
              <a:buAutoNum type="arabicPeriod"/>
            </a:pPr>
            <a:r>
              <a:rPr lang="en-US" dirty="0"/>
              <a:t>Validates the effectiveness of the plan.</a:t>
            </a:r>
          </a:p>
          <a:p>
            <a:pPr marL="742950" lvl="1" indent="-285750">
              <a:buFont typeface="+mj-lt"/>
              <a:buAutoNum type="arabicPeriod"/>
            </a:pPr>
            <a:r>
              <a:rPr lang="en-US" dirty="0"/>
              <a:t>Identifies gaps or weaknesses in procedures.</a:t>
            </a:r>
          </a:p>
          <a:p>
            <a:pPr marL="742950" lvl="1" indent="-285750">
              <a:buFont typeface="+mj-lt"/>
              <a:buAutoNum type="arabicPeriod"/>
            </a:pPr>
            <a:r>
              <a:rPr lang="en-US" dirty="0"/>
              <a:t>Builds confidence in the response team’s readiness.</a:t>
            </a:r>
          </a:p>
          <a:p>
            <a:pPr>
              <a:buFont typeface="+mj-lt"/>
              <a:buNone/>
            </a:pPr>
            <a:endParaRPr lang="en-US" b="1" dirty="0"/>
          </a:p>
          <a:p>
            <a:pPr>
              <a:buFont typeface="+mj-lt"/>
              <a:buNone/>
            </a:pPr>
            <a:r>
              <a:rPr lang="en-US" b="1" dirty="0"/>
              <a:t>Types of Tests</a:t>
            </a:r>
            <a:endParaRPr lang="en-US" dirty="0"/>
          </a:p>
          <a:p>
            <a:pPr marL="742950" lvl="1" indent="-285750">
              <a:buFont typeface="+mj-lt"/>
              <a:buAutoNum type="arabicPeriod"/>
            </a:pPr>
            <a:r>
              <a:rPr lang="en-US" b="1" dirty="0"/>
              <a:t>Tabletop Exercises:</a:t>
            </a:r>
            <a:endParaRPr lang="en-US" dirty="0"/>
          </a:p>
          <a:p>
            <a:pPr marL="1143000" lvl="2" indent="-228600">
              <a:buFont typeface="+mj-lt"/>
              <a:buAutoNum type="arabicPeriod"/>
            </a:pPr>
            <a:r>
              <a:rPr lang="en-US" dirty="0"/>
              <a:t>Simulated scenarios to discuss responses in a low-stress environment.</a:t>
            </a:r>
          </a:p>
          <a:p>
            <a:pPr marL="1143000" lvl="2" indent="-228600">
              <a:buFont typeface="+mj-lt"/>
              <a:buAutoNum type="arabicPeriod"/>
            </a:pPr>
            <a:r>
              <a:rPr lang="en-US" dirty="0"/>
              <a:t>Example: Discussing steps to handle a ransomware attack on a SCADA system.</a:t>
            </a:r>
          </a:p>
          <a:p>
            <a:pPr marL="742950" lvl="1" indent="-285750">
              <a:buFont typeface="+mj-lt"/>
              <a:buAutoNum type="arabicPeriod"/>
            </a:pPr>
            <a:r>
              <a:rPr lang="en-US" b="1" dirty="0"/>
              <a:t>Red Team/Blue Team Drills:</a:t>
            </a:r>
            <a:endParaRPr lang="en-US" dirty="0"/>
          </a:p>
          <a:p>
            <a:pPr marL="1143000" lvl="2" indent="-228600">
              <a:buFont typeface="+mj-lt"/>
              <a:buAutoNum type="arabicPeriod"/>
            </a:pPr>
            <a:r>
              <a:rPr lang="en-US" dirty="0"/>
              <a:t>Red Team simulates an attack while the Blue Team defends.</a:t>
            </a:r>
          </a:p>
          <a:p>
            <a:pPr marL="1143000" lvl="2" indent="-228600">
              <a:buFont typeface="+mj-lt"/>
              <a:buAutoNum type="arabicPeriod"/>
            </a:pPr>
            <a:r>
              <a:rPr lang="en-US" dirty="0"/>
              <a:t>Improves detection and response capabilities.</a:t>
            </a:r>
          </a:p>
          <a:p>
            <a:pPr marL="742950" lvl="1" indent="-285750">
              <a:buFont typeface="+mj-lt"/>
              <a:buAutoNum type="arabicPeriod"/>
            </a:pPr>
            <a:r>
              <a:rPr lang="en-US" b="1" dirty="0"/>
              <a:t>Full-Scale Simulations:</a:t>
            </a:r>
            <a:endParaRPr lang="en-US" dirty="0"/>
          </a:p>
          <a:p>
            <a:pPr marL="1143000" lvl="2" indent="-228600">
              <a:buFont typeface="+mj-lt"/>
              <a:buAutoNum type="arabicPeriod"/>
            </a:pPr>
            <a:r>
              <a:rPr lang="en-US" dirty="0"/>
              <a:t>Realistic incident response drills involving live environments.</a:t>
            </a:r>
          </a:p>
          <a:p>
            <a:pPr marL="1143000" lvl="2" indent="-228600">
              <a:buFont typeface="+mj-lt"/>
              <a:buAutoNum type="arabicPeriod"/>
            </a:pPr>
            <a:r>
              <a:rPr lang="en-US" dirty="0"/>
              <a:t>Tests end-to-end readiness, including technical and communication protocols.</a:t>
            </a:r>
          </a:p>
          <a:p>
            <a:pPr>
              <a:buFont typeface="+mj-lt"/>
              <a:buNone/>
            </a:pPr>
            <a:endParaRPr lang="en-US" b="1" dirty="0"/>
          </a:p>
          <a:p>
            <a:pPr>
              <a:buFont typeface="+mj-lt"/>
              <a:buNone/>
            </a:pPr>
            <a:r>
              <a:rPr lang="en-US" b="1" dirty="0"/>
              <a:t>Feedback Loops</a:t>
            </a:r>
            <a:endParaRPr lang="en-US" dirty="0"/>
          </a:p>
          <a:p>
            <a:pPr marL="742950" lvl="1" indent="-285750">
              <a:buFont typeface="+mj-lt"/>
              <a:buAutoNum type="arabicPeriod"/>
            </a:pPr>
            <a:r>
              <a:rPr lang="en-US" dirty="0"/>
              <a:t>Conduct post-exercise reviews:</a:t>
            </a:r>
          </a:p>
          <a:p>
            <a:pPr marL="1143000" lvl="2" indent="-228600">
              <a:buFont typeface="+mj-lt"/>
              <a:buAutoNum type="arabicPeriod"/>
            </a:pPr>
            <a:r>
              <a:rPr lang="en-US" dirty="0"/>
              <a:t>What went well?</a:t>
            </a:r>
          </a:p>
          <a:p>
            <a:pPr marL="1143000" lvl="2" indent="-228600">
              <a:buFont typeface="+mj-lt"/>
              <a:buAutoNum type="arabicPeriod"/>
            </a:pPr>
            <a:r>
              <a:rPr lang="en-US" dirty="0"/>
              <a:t>What needs improvement?</a:t>
            </a:r>
          </a:p>
          <a:p>
            <a:pPr marL="742950" lvl="1" indent="-285750">
              <a:buFont typeface="+mj-lt"/>
              <a:buAutoNum type="arabicPeriod"/>
            </a:pPr>
            <a:r>
              <a:rPr lang="en-US" dirty="0"/>
              <a:t>Update procedures, runbooks, and training based on findings.</a:t>
            </a:r>
          </a:p>
          <a:p>
            <a:pPr marL="742950" lvl="1" indent="-285750">
              <a:buFont typeface="+mj-lt"/>
              <a:buAutoNum type="arabicPeriod"/>
            </a:pPr>
            <a:r>
              <a:rPr lang="en-US" dirty="0"/>
              <a:t>Use metrics to measure improvements (e.g., response time, containment efficiency).</a:t>
            </a:r>
          </a:p>
          <a:p>
            <a:pPr>
              <a:buFont typeface="+mj-lt"/>
              <a:buNone/>
            </a:pPr>
            <a:endParaRPr lang="en-US" b="1" dirty="0"/>
          </a:p>
          <a:p>
            <a:pPr>
              <a:buFont typeface="+mj-lt"/>
              <a:buNone/>
            </a:pPr>
            <a:r>
              <a:rPr lang="en-US" b="1" dirty="0"/>
              <a:t>Continuous Improvement</a:t>
            </a:r>
            <a:endParaRPr lang="en-US" dirty="0"/>
          </a:p>
          <a:p>
            <a:pPr marL="742950" lvl="1" indent="-285750">
              <a:buFont typeface="+mj-lt"/>
              <a:buAutoNum type="arabicPeriod"/>
            </a:pPr>
            <a:r>
              <a:rPr lang="en-US" dirty="0"/>
              <a:t>Regularly update the plan to address:</a:t>
            </a:r>
          </a:p>
          <a:p>
            <a:pPr marL="1143000" lvl="2" indent="-228600">
              <a:buFont typeface="+mj-lt"/>
              <a:buAutoNum type="arabicPeriod"/>
            </a:pPr>
            <a:r>
              <a:rPr lang="en-US" dirty="0"/>
              <a:t>New threats and vulnerabilities.</a:t>
            </a:r>
          </a:p>
          <a:p>
            <a:pPr marL="1143000" lvl="2" indent="-228600">
              <a:buFont typeface="+mj-lt"/>
              <a:buAutoNum type="arabicPeriod"/>
            </a:pPr>
            <a:r>
              <a:rPr lang="en-US" dirty="0"/>
              <a:t>Changes in ICS technology or configurations.</a:t>
            </a:r>
          </a:p>
          <a:p>
            <a:pPr marL="1143000" lvl="2" indent="-228600">
              <a:buFont typeface="+mj-lt"/>
              <a:buAutoNum type="arabicPeriod"/>
            </a:pPr>
            <a:r>
              <a:rPr lang="en-US" dirty="0"/>
              <a:t>Lessons learned from real-world incidents.</a:t>
            </a:r>
          </a:p>
          <a:p>
            <a:pPr marL="742950" lvl="1" indent="-285750">
              <a:buFont typeface="+mj-lt"/>
              <a:buAutoNum type="arabicPeriod"/>
            </a:pPr>
            <a:r>
              <a:rPr lang="en-US" dirty="0"/>
              <a:t>Collaborate with IT, OT, and external experts to stay ahead of threats.</a:t>
            </a:r>
          </a:p>
          <a:p>
            <a:pPr>
              <a:buFont typeface="Arial" panose="020B0604020202020204" pitchFamily="34" charset="0"/>
              <a:buNone/>
            </a:pPr>
            <a:endParaRPr lang="en-US" dirty="0"/>
          </a:p>
          <a:p>
            <a:pPr>
              <a:buFont typeface="Arial" panose="020B0604020202020204" pitchFamily="34" charset="0"/>
              <a:buNone/>
            </a:pPr>
            <a:endParaRPr lang="en-US" dirty="0"/>
          </a:p>
          <a:p>
            <a:pPr>
              <a:buFont typeface="Arial" panose="020B0604020202020204" pitchFamily="34" charset="0"/>
              <a:buNone/>
            </a:pPr>
            <a:r>
              <a:rPr lang="en-US" dirty="0"/>
              <a:t>Graphic Source: https://images.app.goo.gl/bc2Yqp4c5TUVVW649</a:t>
            </a:r>
          </a:p>
        </p:txBody>
      </p:sp>
      <p:sp>
        <p:nvSpPr>
          <p:cNvPr id="4" name="Date Placeholder 3">
            <a:extLst>
              <a:ext uri="{FF2B5EF4-FFF2-40B4-BE49-F238E27FC236}">
                <a16:creationId xmlns:a16="http://schemas.microsoft.com/office/drawing/2014/main" id="{0B654523-F3AB-58CF-800D-08C572ED8CF1}"/>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B780579E-8E05-6310-2F2F-8A559E3770D7}"/>
              </a:ext>
            </a:extLst>
          </p:cNvPr>
          <p:cNvSpPr>
            <a:spLocks noGrp="1"/>
          </p:cNvSpPr>
          <p:nvPr>
            <p:ph type="sldNum" sz="quarter" idx="5"/>
          </p:nvPr>
        </p:nvSpPr>
        <p:spPr/>
        <p:txBody>
          <a:bodyPr/>
          <a:lstStyle/>
          <a:p>
            <a:fld id="{352683B9-BE6E-4598-85C0-E9020C903FF0}" type="slidenum">
              <a:rPr lang="en-US" smtClean="0"/>
              <a:pPr/>
              <a:t>13</a:t>
            </a:fld>
            <a:endParaRPr lang="en-US"/>
          </a:p>
        </p:txBody>
      </p:sp>
    </p:spTree>
    <p:extLst>
      <p:ext uri="{BB962C8B-B14F-4D97-AF65-F5344CB8AC3E}">
        <p14:creationId xmlns:p14="http://schemas.microsoft.com/office/powerpoint/2010/main" val="32390091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3460B6-C0B3-0640-D984-2B89F4D37B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4B4FEC-6349-DBC8-FE74-023B81977E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9339B2-AE30-507A-E33B-69DD865A3871}"/>
              </a:ext>
            </a:extLst>
          </p:cNvPr>
          <p:cNvSpPr>
            <a:spLocks noGrp="1"/>
          </p:cNvSpPr>
          <p:nvPr>
            <p:ph type="body" idx="1"/>
          </p:nvPr>
        </p:nvSpPr>
        <p:spPr/>
        <p:txBody>
          <a:bodyPr/>
          <a:lstStyle/>
          <a:p>
            <a:r>
              <a:rPr lang="en-US" dirty="0"/>
              <a:t>Graphic: https://images.app.goo.gl/BJghzcPXMeSaGkLQ8</a:t>
            </a:r>
          </a:p>
        </p:txBody>
      </p:sp>
      <p:sp>
        <p:nvSpPr>
          <p:cNvPr id="4" name="Date Placeholder 3">
            <a:extLst>
              <a:ext uri="{FF2B5EF4-FFF2-40B4-BE49-F238E27FC236}">
                <a16:creationId xmlns:a16="http://schemas.microsoft.com/office/drawing/2014/main" id="{0BF018AA-1444-683C-0698-4EA877F6C04B}"/>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7477AD5E-FC53-7A5C-6C8C-601D06900B90}"/>
              </a:ext>
            </a:extLst>
          </p:cNvPr>
          <p:cNvSpPr>
            <a:spLocks noGrp="1"/>
          </p:cNvSpPr>
          <p:nvPr>
            <p:ph type="sldNum" sz="quarter" idx="5"/>
          </p:nvPr>
        </p:nvSpPr>
        <p:spPr/>
        <p:txBody>
          <a:bodyPr/>
          <a:lstStyle/>
          <a:p>
            <a:fld id="{352683B9-BE6E-4598-85C0-E9020C903FF0}" type="slidenum">
              <a:rPr lang="en-US" smtClean="0"/>
              <a:pPr/>
              <a:t>14</a:t>
            </a:fld>
            <a:endParaRPr lang="en-US"/>
          </a:p>
        </p:txBody>
      </p:sp>
    </p:spTree>
    <p:extLst>
      <p:ext uri="{BB962C8B-B14F-4D97-AF65-F5344CB8AC3E}">
        <p14:creationId xmlns:p14="http://schemas.microsoft.com/office/powerpoint/2010/main" val="29558125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66971-5F8D-AE6C-6AB2-9CD0E4F628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52C041-0DDB-F3DB-6A5E-6EA3B91B28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AF32EA-989F-02AF-C802-191A6D8CD873}"/>
              </a:ext>
            </a:extLst>
          </p:cNvPr>
          <p:cNvSpPr>
            <a:spLocks noGrp="1"/>
          </p:cNvSpPr>
          <p:nvPr>
            <p:ph type="body" idx="1"/>
          </p:nvPr>
        </p:nvSpPr>
        <p:spPr/>
        <p:txBody>
          <a:bodyPr/>
          <a:lstStyle/>
          <a:p>
            <a:r>
              <a:rPr lang="en-US" b="1" dirty="0"/>
              <a:t>Log Analysis Tools</a:t>
            </a:r>
            <a:endParaRPr lang="en-US" dirty="0"/>
          </a:p>
          <a:p>
            <a:pPr>
              <a:buFont typeface="Arial" panose="020B0604020202020204" pitchFamily="34" charset="0"/>
              <a:buNone/>
            </a:pPr>
            <a:r>
              <a:rPr lang="en-US" b="1" dirty="0"/>
              <a:t>Purpose:</a:t>
            </a:r>
            <a:endParaRPr lang="en-US" dirty="0"/>
          </a:p>
          <a:p>
            <a:pPr marL="742950" lvl="1" indent="-285750">
              <a:buFont typeface="Arial" panose="020B0604020202020204" pitchFamily="34" charset="0"/>
              <a:buChar char="•"/>
            </a:pPr>
            <a:r>
              <a:rPr lang="en-US" dirty="0"/>
              <a:t>Centralize and analyze logs from ICS devices and supporting systems.</a:t>
            </a:r>
          </a:p>
          <a:p>
            <a:pPr marL="742950" lvl="1" indent="-285750">
              <a:buFont typeface="Arial" panose="020B0604020202020204" pitchFamily="34" charset="0"/>
              <a:buChar char="•"/>
            </a:pPr>
            <a:r>
              <a:rPr lang="en-US" dirty="0"/>
              <a:t>Detect anomalies or changes indicating malicious activity.</a:t>
            </a:r>
          </a:p>
          <a:p>
            <a:pPr>
              <a:buFont typeface="Arial" panose="020B0604020202020204" pitchFamily="34" charset="0"/>
              <a:buNone/>
            </a:pPr>
            <a:r>
              <a:rPr lang="en-US" b="1" dirty="0"/>
              <a:t>Examples:</a:t>
            </a:r>
            <a:endParaRPr lang="en-US" dirty="0"/>
          </a:p>
          <a:p>
            <a:pPr marL="742950" lvl="1" indent="-285750">
              <a:buFont typeface="Arial" panose="020B0604020202020204" pitchFamily="34" charset="0"/>
              <a:buChar char="•"/>
            </a:pPr>
            <a:r>
              <a:rPr lang="en-US" b="1" dirty="0"/>
              <a:t>Splunk:</a:t>
            </a:r>
            <a:r>
              <a:rPr lang="en-US" dirty="0"/>
              <a:t> Powerful querying and visualization for large-scale log data.</a:t>
            </a:r>
          </a:p>
          <a:p>
            <a:pPr marL="742950" lvl="1" indent="-285750">
              <a:buFont typeface="Arial" panose="020B0604020202020204" pitchFamily="34" charset="0"/>
              <a:buChar char="•"/>
            </a:pPr>
            <a:r>
              <a:rPr lang="en-US" b="1" dirty="0"/>
              <a:t>Elastic Stack (ELK):</a:t>
            </a:r>
            <a:r>
              <a:rPr lang="en-US" dirty="0"/>
              <a:t> Open-source stack for real-time log search and analysis.</a:t>
            </a:r>
          </a:p>
          <a:p>
            <a:pPr marL="742950" lvl="1" indent="-285750">
              <a:buFont typeface="Arial" panose="020B0604020202020204" pitchFamily="34" charset="0"/>
              <a:buChar char="•"/>
            </a:pPr>
            <a:r>
              <a:rPr lang="en-US" b="1" dirty="0" err="1"/>
              <a:t>Graylog</a:t>
            </a:r>
            <a:r>
              <a:rPr lang="en-US" b="1" dirty="0"/>
              <a:t>:</a:t>
            </a:r>
            <a:r>
              <a:rPr lang="en-US" dirty="0"/>
              <a:t> Log management with tailored dashboards.</a:t>
            </a:r>
          </a:p>
          <a:p>
            <a:pPr>
              <a:buFont typeface="Arial" panose="020B0604020202020204" pitchFamily="34" charset="0"/>
              <a:buNone/>
            </a:pPr>
            <a:r>
              <a:rPr lang="en-US" b="1" dirty="0"/>
              <a:t>Use Cases:</a:t>
            </a:r>
            <a:endParaRPr lang="en-US" dirty="0"/>
          </a:p>
          <a:p>
            <a:pPr marL="742950" lvl="1" indent="-285750">
              <a:buFont typeface="Arial" panose="020B0604020202020204" pitchFamily="34" charset="0"/>
              <a:buChar char="•"/>
            </a:pPr>
            <a:r>
              <a:rPr lang="en-US" dirty="0"/>
              <a:t>Tracking configuration changes in PLCs.</a:t>
            </a:r>
          </a:p>
          <a:p>
            <a:pPr marL="742950" lvl="1" indent="-285750">
              <a:buFont typeface="Arial" panose="020B0604020202020204" pitchFamily="34" charset="0"/>
              <a:buChar char="•"/>
            </a:pPr>
            <a:r>
              <a:rPr lang="en-US" dirty="0"/>
              <a:t>Detecting unauthorized system logins.</a:t>
            </a:r>
          </a:p>
          <a:p>
            <a:endParaRPr lang="en-US" b="1" dirty="0"/>
          </a:p>
          <a:p>
            <a:r>
              <a:rPr lang="en-US" b="1" dirty="0"/>
              <a:t>Network Monitoring Tools</a:t>
            </a:r>
            <a:endParaRPr lang="en-US" dirty="0"/>
          </a:p>
          <a:p>
            <a:pPr>
              <a:buFont typeface="Arial" panose="020B0604020202020204" pitchFamily="34" charset="0"/>
              <a:buNone/>
            </a:pPr>
            <a:r>
              <a:rPr lang="en-US" b="1" dirty="0"/>
              <a:t>Purpose:</a:t>
            </a:r>
            <a:endParaRPr lang="en-US" dirty="0"/>
          </a:p>
          <a:p>
            <a:pPr marL="742950" lvl="1" indent="-285750">
              <a:buFont typeface="Arial" panose="020B0604020202020204" pitchFamily="34" charset="0"/>
              <a:buChar char="•"/>
            </a:pPr>
            <a:r>
              <a:rPr lang="en-US" dirty="0"/>
              <a:t>Monitor and analyze traffic for anomalies, suspicious activity, or unauthorized access.</a:t>
            </a:r>
          </a:p>
          <a:p>
            <a:pPr>
              <a:buFont typeface="Arial" panose="020B0604020202020204" pitchFamily="34" charset="0"/>
              <a:buNone/>
            </a:pPr>
            <a:r>
              <a:rPr lang="en-US" b="1" dirty="0"/>
              <a:t>Examples:</a:t>
            </a:r>
            <a:endParaRPr lang="en-US" dirty="0"/>
          </a:p>
          <a:p>
            <a:pPr marL="742950" lvl="1" indent="-285750">
              <a:buFont typeface="Arial" panose="020B0604020202020204" pitchFamily="34" charset="0"/>
              <a:buChar char="•"/>
            </a:pPr>
            <a:r>
              <a:rPr lang="en-US" b="1" dirty="0"/>
              <a:t>Wireshark:</a:t>
            </a:r>
            <a:r>
              <a:rPr lang="en-US" dirty="0"/>
              <a:t> In-depth packet analysis, including ICS-specific protocols like Modbus.</a:t>
            </a:r>
          </a:p>
          <a:p>
            <a:pPr marL="742950" lvl="1" indent="-285750">
              <a:buFont typeface="Arial" panose="020B0604020202020204" pitchFamily="34" charset="0"/>
              <a:buChar char="•"/>
            </a:pPr>
            <a:r>
              <a:rPr lang="en-US" b="1" dirty="0"/>
              <a:t>Zeek (formerly Bro):</a:t>
            </a:r>
            <a:r>
              <a:rPr lang="en-US" dirty="0"/>
              <a:t> Network traffic metadata analysis.</a:t>
            </a:r>
          </a:p>
          <a:p>
            <a:pPr marL="742950" lvl="1" indent="-285750">
              <a:buFont typeface="Arial" panose="020B0604020202020204" pitchFamily="34" charset="0"/>
              <a:buChar char="•"/>
            </a:pPr>
            <a:r>
              <a:rPr lang="en-US" b="1" dirty="0" err="1"/>
              <a:t>tcpdump</a:t>
            </a:r>
            <a:r>
              <a:rPr lang="en-US" b="1" dirty="0"/>
              <a:t>:</a:t>
            </a:r>
            <a:r>
              <a:rPr lang="en-US" dirty="0"/>
              <a:t> Lightweight tool for capturing and analyzing network packets.</a:t>
            </a:r>
          </a:p>
          <a:p>
            <a:pPr>
              <a:buFont typeface="Arial" panose="020B0604020202020204" pitchFamily="34" charset="0"/>
              <a:buNone/>
            </a:pPr>
            <a:r>
              <a:rPr lang="en-US" b="1" dirty="0"/>
              <a:t>Use Cases:</a:t>
            </a:r>
            <a:endParaRPr lang="en-US" dirty="0"/>
          </a:p>
          <a:p>
            <a:pPr marL="742950" lvl="1" indent="-285750">
              <a:buFont typeface="Arial" panose="020B0604020202020204" pitchFamily="34" charset="0"/>
              <a:buChar char="•"/>
            </a:pPr>
            <a:r>
              <a:rPr lang="en-US" dirty="0"/>
              <a:t>Identifying abnormal traffic to or from field devices.</a:t>
            </a:r>
          </a:p>
          <a:p>
            <a:pPr marL="742950" lvl="1" indent="-285750">
              <a:buFont typeface="Arial" panose="020B0604020202020204" pitchFamily="34" charset="0"/>
              <a:buChar char="•"/>
            </a:pPr>
            <a:r>
              <a:rPr lang="en-US" dirty="0"/>
              <a:t>Detecting unauthorized remote connections.</a:t>
            </a:r>
          </a:p>
          <a:p>
            <a:endParaRPr lang="en-US" b="1" dirty="0"/>
          </a:p>
          <a:p>
            <a:r>
              <a:rPr lang="en-US" b="1" dirty="0"/>
              <a:t>System Monitoring Tools</a:t>
            </a:r>
            <a:endParaRPr lang="en-US" dirty="0"/>
          </a:p>
          <a:p>
            <a:pPr>
              <a:buFont typeface="Arial" panose="020B0604020202020204" pitchFamily="34" charset="0"/>
              <a:buNone/>
            </a:pPr>
            <a:r>
              <a:rPr lang="en-US" b="1" dirty="0"/>
              <a:t>Purpose:</a:t>
            </a:r>
            <a:endParaRPr lang="en-US" dirty="0"/>
          </a:p>
          <a:p>
            <a:pPr marL="742950" lvl="1" indent="-285750">
              <a:buFont typeface="Arial" panose="020B0604020202020204" pitchFamily="34" charset="0"/>
              <a:buChar char="•"/>
            </a:pPr>
            <a:r>
              <a:rPr lang="en-US" dirty="0"/>
              <a:t>Monitor system states, detect unauthorized changes, and track active processes.</a:t>
            </a:r>
          </a:p>
          <a:p>
            <a:pPr>
              <a:buFont typeface="Arial" panose="020B0604020202020204" pitchFamily="34" charset="0"/>
              <a:buNone/>
            </a:pPr>
            <a:r>
              <a:rPr lang="en-US" b="1" dirty="0"/>
              <a:t>Examples:</a:t>
            </a:r>
            <a:endParaRPr lang="en-US" dirty="0"/>
          </a:p>
          <a:p>
            <a:pPr marL="742950" lvl="1" indent="-285750">
              <a:buFont typeface="Arial" panose="020B0604020202020204" pitchFamily="34" charset="0"/>
              <a:buChar char="•"/>
            </a:pPr>
            <a:r>
              <a:rPr lang="en-US" b="1" dirty="0" err="1"/>
              <a:t>Sysinternals</a:t>
            </a:r>
            <a:r>
              <a:rPr lang="en-US" b="1" dirty="0"/>
              <a:t> Suite:</a:t>
            </a:r>
            <a:r>
              <a:rPr lang="en-US" dirty="0"/>
              <a:t> Tools like Process Explorer and Autoruns for forensic analysis.</a:t>
            </a:r>
          </a:p>
          <a:p>
            <a:pPr marL="742950" lvl="1" indent="-285750">
              <a:buFont typeface="Arial" panose="020B0604020202020204" pitchFamily="34" charset="0"/>
              <a:buChar char="•"/>
            </a:pPr>
            <a:r>
              <a:rPr lang="en-US" b="1" dirty="0" err="1"/>
              <a:t>OSQuery</a:t>
            </a:r>
            <a:r>
              <a:rPr lang="en-US" b="1" dirty="0"/>
              <a:t>:</a:t>
            </a:r>
            <a:r>
              <a:rPr lang="en-US" dirty="0"/>
              <a:t> Framework for querying system configurations and states.</a:t>
            </a:r>
          </a:p>
          <a:p>
            <a:pPr>
              <a:buFont typeface="Arial" panose="020B0604020202020204" pitchFamily="34" charset="0"/>
              <a:buNone/>
            </a:pPr>
            <a:r>
              <a:rPr lang="en-US" b="1" dirty="0"/>
              <a:t>Use Cases:</a:t>
            </a:r>
            <a:endParaRPr lang="en-US" dirty="0"/>
          </a:p>
          <a:p>
            <a:pPr marL="742950" lvl="1" indent="-285750">
              <a:buFont typeface="Arial" panose="020B0604020202020204" pitchFamily="34" charset="0"/>
              <a:buChar char="•"/>
            </a:pPr>
            <a:r>
              <a:rPr lang="en-US" dirty="0"/>
              <a:t>Detecting fileless malware or unusual processes on HMIs or engineering workstations.</a:t>
            </a:r>
          </a:p>
          <a:p>
            <a:pPr marL="742950" lvl="1" indent="-285750">
              <a:buFont typeface="Arial" panose="020B0604020202020204" pitchFamily="34" charset="0"/>
              <a:buChar char="•"/>
            </a:pPr>
            <a:r>
              <a:rPr lang="en-US" dirty="0"/>
              <a:t>Analyzing startup persistence mechanisms in ICS endpoints.</a:t>
            </a:r>
          </a:p>
          <a:p>
            <a:pPr>
              <a:buFont typeface="Arial" panose="020B0604020202020204" pitchFamily="34" charset="0"/>
              <a:buNone/>
            </a:pPr>
            <a:endParaRPr lang="en-US" dirty="0"/>
          </a:p>
          <a:p>
            <a:pPr>
              <a:buFont typeface="Arial" panose="020B0604020202020204" pitchFamily="34" charset="0"/>
              <a:buNone/>
            </a:pPr>
            <a:endParaRPr lang="en-US" dirty="0"/>
          </a:p>
          <a:p>
            <a:pPr>
              <a:buFont typeface="Arial" panose="020B0604020202020204" pitchFamily="34" charset="0"/>
              <a:buNone/>
            </a:pPr>
            <a:r>
              <a:rPr lang="en-US" dirty="0"/>
              <a:t>Graphic Source: none</a:t>
            </a:r>
          </a:p>
        </p:txBody>
      </p:sp>
      <p:sp>
        <p:nvSpPr>
          <p:cNvPr id="4" name="Date Placeholder 3">
            <a:extLst>
              <a:ext uri="{FF2B5EF4-FFF2-40B4-BE49-F238E27FC236}">
                <a16:creationId xmlns:a16="http://schemas.microsoft.com/office/drawing/2014/main" id="{2FAA9ED5-7D37-4CFC-3A4D-8642653057D3}"/>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4416FF2A-0065-2006-7641-55D6FAC84195}"/>
              </a:ext>
            </a:extLst>
          </p:cNvPr>
          <p:cNvSpPr>
            <a:spLocks noGrp="1"/>
          </p:cNvSpPr>
          <p:nvPr>
            <p:ph type="sldNum" sz="quarter" idx="5"/>
          </p:nvPr>
        </p:nvSpPr>
        <p:spPr/>
        <p:txBody>
          <a:bodyPr/>
          <a:lstStyle/>
          <a:p>
            <a:fld id="{352683B9-BE6E-4598-85C0-E9020C903FF0}" type="slidenum">
              <a:rPr lang="en-US" smtClean="0"/>
              <a:pPr/>
              <a:t>15</a:t>
            </a:fld>
            <a:endParaRPr lang="en-US"/>
          </a:p>
        </p:txBody>
      </p:sp>
    </p:spTree>
    <p:extLst>
      <p:ext uri="{BB962C8B-B14F-4D97-AF65-F5344CB8AC3E}">
        <p14:creationId xmlns:p14="http://schemas.microsoft.com/office/powerpoint/2010/main" val="4288131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EA8B0-49B2-B3AF-90FC-D632A2B2A2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572394-50CB-E1C0-5A94-B4FF0A3624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0C3822-59CF-A841-61DE-793A12DBB745}"/>
              </a:ext>
            </a:extLst>
          </p:cNvPr>
          <p:cNvSpPr>
            <a:spLocks noGrp="1"/>
          </p:cNvSpPr>
          <p:nvPr>
            <p:ph type="body" idx="1"/>
          </p:nvPr>
        </p:nvSpPr>
        <p:spPr/>
        <p:txBody>
          <a:bodyPr/>
          <a:lstStyle/>
          <a:p>
            <a:pPr>
              <a:buFont typeface="+mj-lt"/>
              <a:buNone/>
            </a:pPr>
            <a:r>
              <a:rPr lang="en-US" b="1" dirty="0"/>
              <a:t>Purpose of Log Analysis</a:t>
            </a:r>
            <a:endParaRPr lang="en-US" dirty="0"/>
          </a:p>
          <a:p>
            <a:pPr marL="742950" lvl="1" indent="-285750">
              <a:buFont typeface="+mj-lt"/>
              <a:buAutoNum type="arabicPeriod"/>
            </a:pPr>
            <a:r>
              <a:rPr lang="en-US" dirty="0"/>
              <a:t>Logs provide critical visibility into ICS operations and security events.</a:t>
            </a:r>
          </a:p>
          <a:p>
            <a:pPr marL="742950" lvl="1" indent="-285750">
              <a:buFont typeface="+mj-lt"/>
              <a:buAutoNum type="arabicPeriod"/>
            </a:pPr>
            <a:r>
              <a:rPr lang="en-US" dirty="0"/>
              <a:t>Enable detection of anomalies and correlation of activities across systems.</a:t>
            </a:r>
          </a:p>
          <a:p>
            <a:pPr marL="742950" lvl="1" indent="-285750">
              <a:buFont typeface="+mj-lt"/>
              <a:buAutoNum type="arabicPeriod"/>
            </a:pPr>
            <a:r>
              <a:rPr lang="en-US" dirty="0"/>
              <a:t>Offer evidence for root cause analysis and incident reconstruction.</a:t>
            </a:r>
          </a:p>
          <a:p>
            <a:pPr>
              <a:buFont typeface="+mj-lt"/>
              <a:buNone/>
            </a:pPr>
            <a:endParaRPr lang="en-US" b="1" dirty="0"/>
          </a:p>
          <a:p>
            <a:pPr>
              <a:buFont typeface="+mj-lt"/>
              <a:buNone/>
            </a:pPr>
            <a:r>
              <a:rPr lang="en-US" b="1" dirty="0"/>
              <a:t>Key Sources of Logs in ICS Environments</a:t>
            </a:r>
            <a:endParaRPr lang="en-US" dirty="0"/>
          </a:p>
          <a:p>
            <a:pPr marL="742950" lvl="1" indent="-285750">
              <a:buFont typeface="+mj-lt"/>
              <a:buAutoNum type="arabicPeriod"/>
            </a:pPr>
            <a:r>
              <a:rPr lang="en-US" b="1" dirty="0"/>
              <a:t>ICS-Specific Logs:</a:t>
            </a:r>
            <a:endParaRPr lang="en-US" dirty="0"/>
          </a:p>
          <a:p>
            <a:pPr marL="1143000" lvl="2" indent="-228600">
              <a:buFont typeface="+mj-lt"/>
              <a:buAutoNum type="arabicPeriod"/>
            </a:pPr>
            <a:r>
              <a:rPr lang="en-US" dirty="0"/>
              <a:t>PLCs, SCADA systems, and RTUs.</a:t>
            </a:r>
          </a:p>
          <a:p>
            <a:pPr marL="1143000" lvl="2" indent="-228600">
              <a:buFont typeface="+mj-lt"/>
              <a:buAutoNum type="arabicPeriod"/>
            </a:pPr>
            <a:r>
              <a:rPr lang="en-US" dirty="0"/>
              <a:t>Example: Changes in PLC configurations.</a:t>
            </a:r>
          </a:p>
          <a:p>
            <a:pPr marL="742950" lvl="1" indent="-285750">
              <a:buFont typeface="+mj-lt"/>
              <a:buAutoNum type="arabicPeriod"/>
            </a:pPr>
            <a:r>
              <a:rPr lang="en-US" b="1" dirty="0"/>
              <a:t>Network Logs:</a:t>
            </a:r>
            <a:endParaRPr lang="en-US" dirty="0"/>
          </a:p>
          <a:p>
            <a:pPr marL="1143000" lvl="2" indent="-228600">
              <a:buFont typeface="+mj-lt"/>
              <a:buAutoNum type="arabicPeriod"/>
            </a:pPr>
            <a:r>
              <a:rPr lang="en-US" dirty="0"/>
              <a:t>Firewall and router logs showing traffic patterns.</a:t>
            </a:r>
          </a:p>
          <a:p>
            <a:pPr marL="1143000" lvl="2" indent="-228600">
              <a:buFont typeface="+mj-lt"/>
              <a:buAutoNum type="arabicPeriod"/>
            </a:pPr>
            <a:r>
              <a:rPr lang="en-US" dirty="0"/>
              <a:t>Example: Unauthorized external connections.</a:t>
            </a:r>
          </a:p>
          <a:p>
            <a:pPr marL="742950" lvl="1" indent="-285750">
              <a:buFont typeface="+mj-lt"/>
              <a:buAutoNum type="arabicPeriod"/>
            </a:pPr>
            <a:r>
              <a:rPr lang="en-US" b="1" dirty="0"/>
              <a:t>Endpoint Logs:</a:t>
            </a:r>
            <a:endParaRPr lang="en-US" dirty="0"/>
          </a:p>
          <a:p>
            <a:pPr marL="1143000" lvl="2" indent="-228600">
              <a:buFont typeface="+mj-lt"/>
              <a:buAutoNum type="arabicPeriod"/>
            </a:pPr>
            <a:r>
              <a:rPr lang="en-US" dirty="0"/>
              <a:t>Windows Event Logs and application logs from HMIs or engineering workstations.</a:t>
            </a:r>
          </a:p>
          <a:p>
            <a:pPr marL="1143000" lvl="2" indent="-228600">
              <a:buFont typeface="+mj-lt"/>
              <a:buAutoNum type="arabicPeriod"/>
            </a:pPr>
            <a:r>
              <a:rPr lang="en-US" dirty="0"/>
              <a:t>Example: Failed login attempts or system crashes.</a:t>
            </a:r>
          </a:p>
          <a:p>
            <a:pPr>
              <a:buFont typeface="+mj-lt"/>
              <a:buNone/>
            </a:pPr>
            <a:endParaRPr lang="en-US" b="1" dirty="0"/>
          </a:p>
          <a:p>
            <a:pPr>
              <a:buFont typeface="+mj-lt"/>
              <a:buNone/>
            </a:pPr>
            <a:r>
              <a:rPr lang="en-US" b="1" dirty="0"/>
              <a:t>Common Log Analysis Tools</a:t>
            </a:r>
            <a:endParaRPr lang="en-US" dirty="0"/>
          </a:p>
          <a:p>
            <a:pPr marL="742950" lvl="1" indent="-285750">
              <a:buFont typeface="+mj-lt"/>
              <a:buAutoNum type="arabicPeriod"/>
            </a:pPr>
            <a:r>
              <a:rPr lang="en-US" b="1" dirty="0"/>
              <a:t>Splunk:</a:t>
            </a:r>
            <a:endParaRPr lang="en-US" dirty="0"/>
          </a:p>
          <a:p>
            <a:pPr marL="1143000" lvl="2" indent="-228600">
              <a:buFont typeface="+mj-lt"/>
              <a:buAutoNum type="arabicPeriod"/>
            </a:pPr>
            <a:r>
              <a:rPr lang="en-US" dirty="0"/>
              <a:t>Advanced querying and dashboard creation.</a:t>
            </a:r>
          </a:p>
          <a:p>
            <a:pPr marL="1143000" lvl="2" indent="-228600">
              <a:buFont typeface="+mj-lt"/>
              <a:buAutoNum type="arabicPeriod"/>
            </a:pPr>
            <a:r>
              <a:rPr lang="en-US" dirty="0"/>
              <a:t>Visualize trends and anomalies in real time.</a:t>
            </a:r>
          </a:p>
          <a:p>
            <a:pPr marL="742950" lvl="1" indent="-285750">
              <a:buFont typeface="+mj-lt"/>
              <a:buAutoNum type="arabicPeriod"/>
            </a:pPr>
            <a:r>
              <a:rPr lang="en-US" b="1" dirty="0"/>
              <a:t>Elastic Stack (ELK):</a:t>
            </a:r>
            <a:endParaRPr lang="en-US" dirty="0"/>
          </a:p>
          <a:p>
            <a:pPr marL="914400" lvl="2" indent="0">
              <a:buFont typeface="+mj-lt"/>
              <a:buNone/>
            </a:pPr>
            <a:r>
              <a:rPr lang="en-US" dirty="0"/>
              <a:t>Open-source and highly customizable for searching and visualizing log data.</a:t>
            </a:r>
          </a:p>
          <a:p>
            <a:pPr marL="742950" lvl="1" indent="-285750">
              <a:buFont typeface="+mj-lt"/>
              <a:buAutoNum type="arabicPeriod"/>
            </a:pPr>
            <a:r>
              <a:rPr lang="en-US" b="1" dirty="0" err="1"/>
              <a:t>Graylog</a:t>
            </a:r>
            <a:r>
              <a:rPr lang="en-US" b="1" dirty="0"/>
              <a:t>:</a:t>
            </a:r>
            <a:endParaRPr lang="en-US" dirty="0"/>
          </a:p>
          <a:p>
            <a:pPr marL="914400" lvl="2" indent="0">
              <a:buFont typeface="+mj-lt"/>
              <a:buNone/>
            </a:pPr>
            <a:r>
              <a:rPr lang="en-US" dirty="0"/>
              <a:t>User-friendly log management with built-in alerting.</a:t>
            </a:r>
          </a:p>
          <a:p>
            <a:pPr marL="457200" lvl="1" indent="0">
              <a:buFont typeface="+mj-lt"/>
              <a:buNone/>
            </a:pPr>
            <a:r>
              <a:rPr lang="en-US" dirty="0"/>
              <a:t>Tool Example: Search for failed logins across multiple HMIs.</a:t>
            </a:r>
          </a:p>
          <a:p>
            <a:pPr>
              <a:buFont typeface="+mj-lt"/>
              <a:buNone/>
            </a:pPr>
            <a:endParaRPr lang="en-US" b="1" dirty="0"/>
          </a:p>
          <a:p>
            <a:pPr>
              <a:buFont typeface="+mj-lt"/>
              <a:buNone/>
            </a:pPr>
            <a:r>
              <a:rPr lang="en-US" b="1" dirty="0"/>
              <a:t>Steps in Log Analysis</a:t>
            </a:r>
            <a:endParaRPr lang="en-US" dirty="0"/>
          </a:p>
          <a:p>
            <a:pPr marL="457200" lvl="1" indent="0">
              <a:buFont typeface="+mj-lt"/>
              <a:buNone/>
            </a:pPr>
            <a:r>
              <a:rPr lang="en-US" b="1" dirty="0"/>
              <a:t>Step 1:</a:t>
            </a:r>
            <a:r>
              <a:rPr lang="en-US" dirty="0"/>
              <a:t> Centralize logs using a SIEM or log aggregation tool.</a:t>
            </a:r>
          </a:p>
          <a:p>
            <a:pPr marL="457200" lvl="1" indent="0">
              <a:buFont typeface="+mj-lt"/>
              <a:buNone/>
            </a:pPr>
            <a:r>
              <a:rPr lang="en-US" b="1" dirty="0"/>
              <a:t>Step 2:</a:t>
            </a:r>
            <a:r>
              <a:rPr lang="en-US" dirty="0"/>
              <a:t> Define queries to search for Indicators of Compromise (IOCs).</a:t>
            </a:r>
          </a:p>
          <a:p>
            <a:pPr marL="457200" lvl="1" indent="0">
              <a:buFont typeface="+mj-lt"/>
              <a:buNone/>
            </a:pPr>
            <a:r>
              <a:rPr lang="en-US" b="1" dirty="0"/>
              <a:t>Step 3:</a:t>
            </a:r>
            <a:r>
              <a:rPr lang="en-US" dirty="0"/>
              <a:t> Correlate logs from different systems to identify patterns.</a:t>
            </a:r>
          </a:p>
          <a:p>
            <a:pPr marL="457200" lvl="1" indent="0">
              <a:buFont typeface="+mj-lt"/>
              <a:buNone/>
            </a:pPr>
            <a:r>
              <a:rPr lang="en-US" b="1" dirty="0"/>
              <a:t>Step 4:</a:t>
            </a:r>
            <a:r>
              <a:rPr lang="en-US" dirty="0"/>
              <a:t> Visualize findings for stakeholders and decision-makers.</a:t>
            </a:r>
          </a:p>
          <a:p>
            <a:pPr>
              <a:buFont typeface="+mj-lt"/>
              <a:buNone/>
            </a:pPr>
            <a:endParaRPr lang="en-US" b="1" dirty="0"/>
          </a:p>
          <a:p>
            <a:pPr>
              <a:buFont typeface="+mj-lt"/>
              <a:buNone/>
            </a:pPr>
            <a:r>
              <a:rPr lang="en-US" b="1" dirty="0"/>
              <a:t>Real-World Use Case</a:t>
            </a:r>
            <a:endParaRPr lang="en-US" dirty="0"/>
          </a:p>
          <a:p>
            <a:pPr marL="457200" lvl="1" indent="0">
              <a:buFont typeface="+mj-lt"/>
              <a:buNone/>
            </a:pPr>
            <a:r>
              <a:rPr lang="en-US" b="1" dirty="0"/>
              <a:t>Scenario:</a:t>
            </a:r>
            <a:r>
              <a:rPr lang="en-US" dirty="0"/>
              <a:t> Detecting Unauthorized PLC Access.</a:t>
            </a:r>
          </a:p>
          <a:p>
            <a:pPr marL="1143000" lvl="2" indent="-228600">
              <a:buFont typeface="+mj-lt"/>
              <a:buAutoNum type="arabicPeriod"/>
            </a:pPr>
            <a:r>
              <a:rPr lang="en-US" dirty="0"/>
              <a:t>Log analysis identifies repeated login failures on a specific PLC.</a:t>
            </a:r>
          </a:p>
          <a:p>
            <a:pPr marL="1143000" lvl="2" indent="-228600">
              <a:buFont typeface="+mj-lt"/>
              <a:buAutoNum type="arabicPeriod"/>
            </a:pPr>
            <a:r>
              <a:rPr lang="en-US" dirty="0"/>
              <a:t>Correlated with unusual IP traffic from an external source.</a:t>
            </a:r>
          </a:p>
          <a:p>
            <a:pPr marL="1143000" lvl="2" indent="-228600">
              <a:buFont typeface="+mj-lt"/>
              <a:buAutoNum type="arabicPeriod"/>
            </a:pPr>
            <a:r>
              <a:rPr lang="en-US" dirty="0"/>
              <a:t>Result: Early detection of an attempted breach.</a:t>
            </a:r>
          </a:p>
          <a:p>
            <a:pPr>
              <a:buFont typeface="Arial" panose="020B0604020202020204" pitchFamily="34" charset="0"/>
              <a:buNone/>
            </a:pPr>
            <a:endParaRPr lang="en-US" dirty="0"/>
          </a:p>
          <a:p>
            <a:pPr>
              <a:buFont typeface="Arial" panose="020B0604020202020204" pitchFamily="34" charset="0"/>
              <a:buNone/>
            </a:pPr>
            <a:endParaRPr lang="en-US" dirty="0"/>
          </a:p>
          <a:p>
            <a:pPr>
              <a:buFont typeface="Arial" panose="020B0604020202020204" pitchFamily="34" charset="0"/>
              <a:buNone/>
            </a:pPr>
            <a:r>
              <a:rPr lang="en-US" dirty="0"/>
              <a:t>Graphic Source: https://images.app.goo.gl/rGhn36q1sHbL6hmf6</a:t>
            </a:r>
          </a:p>
        </p:txBody>
      </p:sp>
      <p:sp>
        <p:nvSpPr>
          <p:cNvPr id="4" name="Date Placeholder 3">
            <a:extLst>
              <a:ext uri="{FF2B5EF4-FFF2-40B4-BE49-F238E27FC236}">
                <a16:creationId xmlns:a16="http://schemas.microsoft.com/office/drawing/2014/main" id="{E68357CB-8A1C-D408-1354-D81029DCC3CE}"/>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6FD7C079-F440-F6A9-613C-B426A8A1CC8F}"/>
              </a:ext>
            </a:extLst>
          </p:cNvPr>
          <p:cNvSpPr>
            <a:spLocks noGrp="1"/>
          </p:cNvSpPr>
          <p:nvPr>
            <p:ph type="sldNum" sz="quarter" idx="5"/>
          </p:nvPr>
        </p:nvSpPr>
        <p:spPr/>
        <p:txBody>
          <a:bodyPr/>
          <a:lstStyle/>
          <a:p>
            <a:fld id="{352683B9-BE6E-4598-85C0-E9020C903FF0}" type="slidenum">
              <a:rPr lang="en-US" smtClean="0"/>
              <a:pPr/>
              <a:t>16</a:t>
            </a:fld>
            <a:endParaRPr lang="en-US"/>
          </a:p>
        </p:txBody>
      </p:sp>
    </p:spTree>
    <p:extLst>
      <p:ext uri="{BB962C8B-B14F-4D97-AF65-F5344CB8AC3E}">
        <p14:creationId xmlns:p14="http://schemas.microsoft.com/office/powerpoint/2010/main" val="12247256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E20B7-45B6-BDF2-5E23-1822DB8462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90117C-A34A-7131-1ED7-E2C8789ADA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198286-F9C2-79C6-3FB8-C058C15A9422}"/>
              </a:ext>
            </a:extLst>
          </p:cNvPr>
          <p:cNvSpPr>
            <a:spLocks noGrp="1"/>
          </p:cNvSpPr>
          <p:nvPr>
            <p:ph type="body" idx="1"/>
          </p:nvPr>
        </p:nvSpPr>
        <p:spPr/>
        <p:txBody>
          <a:bodyPr/>
          <a:lstStyle/>
          <a:p>
            <a:r>
              <a:rPr lang="en-US" b="1" dirty="0"/>
              <a:t>Purpose of Network Monitoring</a:t>
            </a:r>
            <a:endParaRPr lang="en-US" dirty="0"/>
          </a:p>
          <a:p>
            <a:pPr>
              <a:buFont typeface="Arial" panose="020B0604020202020204" pitchFamily="34" charset="0"/>
              <a:buChar char="•"/>
            </a:pPr>
            <a:r>
              <a:rPr lang="en-US" dirty="0"/>
              <a:t>Provides visibility into traffic flows within and outside the ICS environment.</a:t>
            </a:r>
          </a:p>
          <a:p>
            <a:pPr>
              <a:buFont typeface="Arial" panose="020B0604020202020204" pitchFamily="34" charset="0"/>
              <a:buChar char="•"/>
            </a:pPr>
            <a:r>
              <a:rPr lang="en-US" dirty="0"/>
              <a:t>Identifies unusual traffic patterns, unauthorized connections, or protocol misuse.</a:t>
            </a:r>
          </a:p>
          <a:p>
            <a:pPr>
              <a:buFont typeface="Arial" panose="020B0604020202020204" pitchFamily="34" charset="0"/>
              <a:buChar char="•"/>
            </a:pPr>
            <a:r>
              <a:rPr lang="en-US" dirty="0"/>
              <a:t>Critical for detecting lateral movement and exfiltration attempts.</a:t>
            </a:r>
          </a:p>
          <a:p>
            <a:endParaRPr lang="en-US" b="1" dirty="0"/>
          </a:p>
          <a:p>
            <a:r>
              <a:rPr lang="en-US" b="1" dirty="0"/>
              <a:t>Key Network Monitoring Tools</a:t>
            </a:r>
            <a:endParaRPr lang="en-US" dirty="0"/>
          </a:p>
          <a:p>
            <a:pPr>
              <a:buFont typeface="Arial" panose="020B0604020202020204" pitchFamily="34" charset="0"/>
              <a:buNone/>
            </a:pPr>
            <a:r>
              <a:rPr lang="en-US" b="1" dirty="0"/>
              <a:t>Wireshark:</a:t>
            </a:r>
            <a:endParaRPr lang="en-US" dirty="0"/>
          </a:p>
          <a:p>
            <a:pPr marL="742950" lvl="1" indent="-285750">
              <a:buFont typeface="Arial" panose="020B0604020202020204" pitchFamily="34" charset="0"/>
              <a:buChar char="•"/>
            </a:pPr>
            <a:r>
              <a:rPr lang="en-US" dirty="0"/>
              <a:t>Packet-level analysis.</a:t>
            </a:r>
          </a:p>
          <a:p>
            <a:pPr marL="742950" lvl="1" indent="-285750">
              <a:buFont typeface="Arial" panose="020B0604020202020204" pitchFamily="34" charset="0"/>
              <a:buChar char="•"/>
            </a:pPr>
            <a:r>
              <a:rPr lang="en-US" dirty="0"/>
              <a:t>Supports ICS protocols like Modbus, DNP3, and OPC-UA.</a:t>
            </a:r>
          </a:p>
          <a:p>
            <a:pPr marL="742950" lvl="1" indent="-285750">
              <a:buFont typeface="Arial" panose="020B0604020202020204" pitchFamily="34" charset="0"/>
              <a:buChar char="•"/>
            </a:pPr>
            <a:r>
              <a:rPr lang="en-US" dirty="0"/>
              <a:t>Example: Analyzing packets for abnormal command activity.</a:t>
            </a:r>
          </a:p>
          <a:p>
            <a:pPr>
              <a:buFont typeface="Arial" panose="020B0604020202020204" pitchFamily="34" charset="0"/>
              <a:buNone/>
            </a:pPr>
            <a:r>
              <a:rPr lang="en-US" b="1" dirty="0"/>
              <a:t>Zeek (formerly Bro):</a:t>
            </a:r>
            <a:endParaRPr lang="en-US" dirty="0"/>
          </a:p>
          <a:p>
            <a:pPr marL="742950" lvl="1" indent="-285750">
              <a:buFont typeface="Arial" panose="020B0604020202020204" pitchFamily="34" charset="0"/>
              <a:buChar char="•"/>
            </a:pPr>
            <a:r>
              <a:rPr lang="en-US" dirty="0"/>
              <a:t>Network metadata analysis.</a:t>
            </a:r>
          </a:p>
          <a:p>
            <a:pPr marL="742950" lvl="1" indent="-285750">
              <a:buFont typeface="Arial" panose="020B0604020202020204" pitchFamily="34" charset="0"/>
              <a:buChar char="•"/>
            </a:pPr>
            <a:r>
              <a:rPr lang="en-US" dirty="0"/>
              <a:t>Detects anomalies in traffic patterns.</a:t>
            </a:r>
          </a:p>
          <a:p>
            <a:pPr marL="742950" lvl="1" indent="-285750">
              <a:buFont typeface="Arial" panose="020B0604020202020204" pitchFamily="34" charset="0"/>
              <a:buChar char="•"/>
            </a:pPr>
            <a:r>
              <a:rPr lang="en-US" dirty="0"/>
              <a:t>Example: Identifying connections to suspicious Command and Control (C2) servers.</a:t>
            </a:r>
          </a:p>
          <a:p>
            <a:pPr>
              <a:buFont typeface="Arial" panose="020B0604020202020204" pitchFamily="34" charset="0"/>
              <a:buNone/>
            </a:pPr>
            <a:r>
              <a:rPr lang="en-US" b="1" dirty="0" err="1"/>
              <a:t>tcpdump</a:t>
            </a:r>
            <a:r>
              <a:rPr lang="en-US" b="1" dirty="0"/>
              <a:t>:</a:t>
            </a:r>
            <a:endParaRPr lang="en-US" dirty="0"/>
          </a:p>
          <a:p>
            <a:pPr marL="742950" lvl="1" indent="-285750">
              <a:buFont typeface="Arial" panose="020B0604020202020204" pitchFamily="34" charset="0"/>
              <a:buChar char="•"/>
            </a:pPr>
            <a:r>
              <a:rPr lang="en-US" dirty="0"/>
              <a:t>Lightweight tool for capturing and inspecting packets.</a:t>
            </a:r>
          </a:p>
          <a:p>
            <a:pPr marL="742950" lvl="1" indent="-285750">
              <a:buFont typeface="Arial" panose="020B0604020202020204" pitchFamily="34" charset="0"/>
              <a:buChar char="•"/>
            </a:pPr>
            <a:r>
              <a:rPr lang="en-US" dirty="0"/>
              <a:t>Example: Capturing real-time traffic to monitor a specific ICS device.</a:t>
            </a:r>
          </a:p>
          <a:p>
            <a:endParaRPr lang="en-US" b="1" dirty="0"/>
          </a:p>
          <a:p>
            <a:r>
              <a:rPr lang="en-US" b="1" dirty="0"/>
              <a:t>ICS-Specific Protocol Monitoring</a:t>
            </a:r>
            <a:endParaRPr lang="en-US" dirty="0"/>
          </a:p>
          <a:p>
            <a:pPr>
              <a:buFont typeface="Arial" panose="020B0604020202020204" pitchFamily="34" charset="0"/>
              <a:buChar char="•"/>
            </a:pPr>
            <a:r>
              <a:rPr lang="en-US" dirty="0"/>
              <a:t>Common ICS Protocols:</a:t>
            </a:r>
          </a:p>
          <a:p>
            <a:pPr marL="742950" lvl="1" indent="-285750">
              <a:buFont typeface="Arial" panose="020B0604020202020204" pitchFamily="34" charset="0"/>
              <a:buChar char="•"/>
            </a:pPr>
            <a:r>
              <a:rPr lang="en-US" dirty="0"/>
              <a:t>Modbus, DNP3, IEC 60870-5-104, OPC-UA.</a:t>
            </a:r>
          </a:p>
          <a:p>
            <a:pPr>
              <a:buFont typeface="Arial" panose="020B0604020202020204" pitchFamily="34" charset="0"/>
              <a:buChar char="•"/>
            </a:pPr>
            <a:r>
              <a:rPr lang="en-US" dirty="0"/>
              <a:t>Unique challenges:</a:t>
            </a:r>
          </a:p>
          <a:p>
            <a:pPr marL="742950" lvl="1" indent="-285750">
              <a:buFont typeface="Arial" panose="020B0604020202020204" pitchFamily="34" charset="0"/>
              <a:buChar char="•"/>
            </a:pPr>
            <a:r>
              <a:rPr lang="en-US" dirty="0"/>
              <a:t>Many protocols lack encryption or authentication.</a:t>
            </a:r>
          </a:p>
          <a:p>
            <a:pPr marL="742950" lvl="1" indent="-285750">
              <a:buFont typeface="Arial" panose="020B0604020202020204" pitchFamily="34" charset="0"/>
              <a:buChar char="•"/>
            </a:pPr>
            <a:r>
              <a:rPr lang="en-US" dirty="0"/>
              <a:t>Potential for attackers to inject malicious commands.</a:t>
            </a:r>
          </a:p>
          <a:p>
            <a:endParaRPr lang="en-US" b="1" dirty="0"/>
          </a:p>
          <a:p>
            <a:r>
              <a:rPr lang="en-US" b="1" dirty="0"/>
              <a:t>Steps in Network Monitoring</a:t>
            </a:r>
            <a:endParaRPr lang="en-US" dirty="0"/>
          </a:p>
          <a:p>
            <a:pPr>
              <a:buFont typeface="Arial" panose="020B0604020202020204" pitchFamily="34" charset="0"/>
              <a:buNone/>
            </a:pPr>
            <a:r>
              <a:rPr lang="en-US" b="1" dirty="0"/>
              <a:t>Step 1:</a:t>
            </a:r>
            <a:r>
              <a:rPr lang="en-US" dirty="0"/>
              <a:t> Establish baselines for normal traffic patterns.</a:t>
            </a:r>
          </a:p>
          <a:p>
            <a:pPr>
              <a:buFont typeface="Arial" panose="020B0604020202020204" pitchFamily="34" charset="0"/>
              <a:buNone/>
            </a:pPr>
            <a:r>
              <a:rPr lang="en-US" b="1" dirty="0"/>
              <a:t>Step 2:</a:t>
            </a:r>
            <a:r>
              <a:rPr lang="en-US" dirty="0"/>
              <a:t> Continuously monitor for deviations (e.g., unexpected connections).</a:t>
            </a:r>
          </a:p>
          <a:p>
            <a:pPr>
              <a:buFont typeface="Arial" panose="020B0604020202020204" pitchFamily="34" charset="0"/>
              <a:buNone/>
            </a:pPr>
            <a:r>
              <a:rPr lang="en-US" b="1" dirty="0"/>
              <a:t>Step 3:</a:t>
            </a:r>
            <a:r>
              <a:rPr lang="en-US" dirty="0"/>
              <a:t> Analyze packet captures to identify malicious activities.</a:t>
            </a:r>
          </a:p>
          <a:p>
            <a:pPr>
              <a:buFont typeface="Arial" panose="020B0604020202020204" pitchFamily="34" charset="0"/>
              <a:buNone/>
            </a:pPr>
            <a:r>
              <a:rPr lang="en-US" b="1" dirty="0"/>
              <a:t>Step 4:</a:t>
            </a:r>
            <a:r>
              <a:rPr lang="en-US" dirty="0"/>
              <a:t> Correlate findings with logs and system data for root cause analysis.</a:t>
            </a:r>
          </a:p>
          <a:p>
            <a:endParaRPr lang="en-US" b="1" dirty="0"/>
          </a:p>
          <a:p>
            <a:r>
              <a:rPr lang="en-US" b="1" dirty="0"/>
              <a:t>Real-World Use Case</a:t>
            </a:r>
            <a:endParaRPr lang="en-US" dirty="0"/>
          </a:p>
          <a:p>
            <a:pPr>
              <a:buFont typeface="Arial" panose="020B0604020202020204" pitchFamily="34" charset="0"/>
              <a:buNone/>
            </a:pPr>
            <a:r>
              <a:rPr lang="en-US" b="1" dirty="0"/>
              <a:t>Scenario:</a:t>
            </a:r>
            <a:r>
              <a:rPr lang="en-US" dirty="0"/>
              <a:t> Detecting Unauthorized Device on the Network.</a:t>
            </a:r>
          </a:p>
          <a:p>
            <a:pPr marL="742950" lvl="1" indent="-285750">
              <a:buFont typeface="Arial" panose="020B0604020202020204" pitchFamily="34" charset="0"/>
              <a:buChar char="•"/>
            </a:pPr>
            <a:r>
              <a:rPr lang="en-US" dirty="0"/>
              <a:t>Zeek identifies an unknown IP address communicating with multiple PLCs.</a:t>
            </a:r>
          </a:p>
          <a:p>
            <a:pPr marL="742950" lvl="1" indent="-285750">
              <a:buFont typeface="Arial" panose="020B0604020202020204" pitchFamily="34" charset="0"/>
              <a:buChar char="•"/>
            </a:pPr>
            <a:r>
              <a:rPr lang="en-US" dirty="0"/>
              <a:t>Wireshark captures reveal the device issuing unauthorized Modbus commands.</a:t>
            </a:r>
          </a:p>
          <a:p>
            <a:pPr marL="742950" lvl="1" indent="-285750">
              <a:buFont typeface="Arial" panose="020B0604020202020204" pitchFamily="34" charset="0"/>
              <a:buChar char="•"/>
            </a:pPr>
            <a:r>
              <a:rPr lang="en-US" dirty="0"/>
              <a:t>Result: Network isolation prevents potential malicious actions.</a:t>
            </a:r>
          </a:p>
          <a:p>
            <a:pPr>
              <a:buFont typeface="Arial" panose="020B0604020202020204" pitchFamily="34" charset="0"/>
              <a:buNone/>
            </a:pPr>
            <a:endParaRPr lang="en-US" dirty="0"/>
          </a:p>
          <a:p>
            <a:pPr>
              <a:buFont typeface="Arial" panose="020B0604020202020204" pitchFamily="34" charset="0"/>
              <a:buNone/>
            </a:pPr>
            <a:endParaRPr lang="en-US" dirty="0"/>
          </a:p>
          <a:p>
            <a:pPr>
              <a:buFont typeface="Arial" panose="020B0604020202020204" pitchFamily="34" charset="0"/>
              <a:buNone/>
            </a:pPr>
            <a:r>
              <a:rPr lang="en-US" dirty="0"/>
              <a:t>Graphic Source: https://images.app.goo.gl/8F5dGvQjixDH8Efd7</a:t>
            </a:r>
          </a:p>
        </p:txBody>
      </p:sp>
      <p:sp>
        <p:nvSpPr>
          <p:cNvPr id="4" name="Date Placeholder 3">
            <a:extLst>
              <a:ext uri="{FF2B5EF4-FFF2-40B4-BE49-F238E27FC236}">
                <a16:creationId xmlns:a16="http://schemas.microsoft.com/office/drawing/2014/main" id="{B54EBF2B-981F-2CCF-320A-BD2DB9D0FB3A}"/>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2B2407F9-DC04-9C0E-62B5-D95CCF8D913B}"/>
              </a:ext>
            </a:extLst>
          </p:cNvPr>
          <p:cNvSpPr>
            <a:spLocks noGrp="1"/>
          </p:cNvSpPr>
          <p:nvPr>
            <p:ph type="sldNum" sz="quarter" idx="5"/>
          </p:nvPr>
        </p:nvSpPr>
        <p:spPr/>
        <p:txBody>
          <a:bodyPr/>
          <a:lstStyle/>
          <a:p>
            <a:fld id="{352683B9-BE6E-4598-85C0-E9020C903FF0}" type="slidenum">
              <a:rPr lang="en-US" smtClean="0"/>
              <a:pPr/>
              <a:t>17</a:t>
            </a:fld>
            <a:endParaRPr lang="en-US"/>
          </a:p>
        </p:txBody>
      </p:sp>
    </p:spTree>
    <p:extLst>
      <p:ext uri="{BB962C8B-B14F-4D97-AF65-F5344CB8AC3E}">
        <p14:creationId xmlns:p14="http://schemas.microsoft.com/office/powerpoint/2010/main" val="31767288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7DA53-A32F-D56C-E472-709681E2C3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7692C8-3DC5-5F58-E02D-0C676383DA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51993D-5D16-A22A-2274-DC1CEDDAB241}"/>
              </a:ext>
            </a:extLst>
          </p:cNvPr>
          <p:cNvSpPr>
            <a:spLocks noGrp="1"/>
          </p:cNvSpPr>
          <p:nvPr>
            <p:ph type="body" idx="1"/>
          </p:nvPr>
        </p:nvSpPr>
        <p:spPr/>
        <p:txBody>
          <a:bodyPr/>
          <a:lstStyle/>
          <a:p>
            <a:r>
              <a:rPr lang="en-US" b="1" dirty="0"/>
              <a:t>Why Monitor System Changes?</a:t>
            </a:r>
            <a:endParaRPr lang="en-US" dirty="0"/>
          </a:p>
          <a:p>
            <a:pPr>
              <a:buFont typeface="Arial" panose="020B0604020202020204" pitchFamily="34" charset="0"/>
              <a:buChar char="•"/>
            </a:pPr>
            <a:r>
              <a:rPr lang="en-US" dirty="0"/>
              <a:t>Detect unauthorized or suspicious activities on endpoints.</a:t>
            </a:r>
          </a:p>
          <a:p>
            <a:pPr>
              <a:buFont typeface="Arial" panose="020B0604020202020204" pitchFamily="34" charset="0"/>
              <a:buChar char="•"/>
            </a:pPr>
            <a:r>
              <a:rPr lang="en-US" dirty="0"/>
              <a:t>Identify changes to critical configurations or processes.</a:t>
            </a:r>
          </a:p>
          <a:p>
            <a:pPr>
              <a:buFont typeface="Arial" panose="020B0604020202020204" pitchFamily="34" charset="0"/>
              <a:buChar char="•"/>
            </a:pPr>
            <a:r>
              <a:rPr lang="en-US" dirty="0"/>
              <a:t>Provide forensic evidence to trace the root cause of an incident.</a:t>
            </a:r>
          </a:p>
          <a:p>
            <a:endParaRPr lang="en-US" b="1" dirty="0"/>
          </a:p>
          <a:p>
            <a:r>
              <a:rPr lang="en-US" b="1" dirty="0"/>
              <a:t>Key Tools for System Monitoring</a:t>
            </a:r>
            <a:endParaRPr lang="en-US" dirty="0"/>
          </a:p>
          <a:p>
            <a:pPr>
              <a:buFont typeface="Arial" panose="020B0604020202020204" pitchFamily="34" charset="0"/>
              <a:buNone/>
            </a:pPr>
            <a:r>
              <a:rPr lang="en-US" b="1" dirty="0" err="1"/>
              <a:t>Sysinternals</a:t>
            </a:r>
            <a:r>
              <a:rPr lang="en-US" b="1" dirty="0"/>
              <a:t> Suite (Windows-focused):</a:t>
            </a:r>
            <a:endParaRPr lang="en-US" dirty="0"/>
          </a:p>
          <a:p>
            <a:pPr marL="742950" lvl="1" indent="-285750">
              <a:buFont typeface="Arial" panose="020B0604020202020204" pitchFamily="34" charset="0"/>
              <a:buChar char="•"/>
            </a:pPr>
            <a:r>
              <a:rPr lang="en-US" b="1" dirty="0"/>
              <a:t>Process Explorer:</a:t>
            </a:r>
            <a:r>
              <a:rPr lang="en-US" dirty="0"/>
              <a:t> Identifies malicious or abnormal processes.</a:t>
            </a:r>
          </a:p>
          <a:p>
            <a:pPr marL="742950" lvl="1" indent="-285750">
              <a:buFont typeface="Arial" panose="020B0604020202020204" pitchFamily="34" charset="0"/>
              <a:buChar char="•"/>
            </a:pPr>
            <a:r>
              <a:rPr lang="en-US" b="1" dirty="0"/>
              <a:t>Autoruns:</a:t>
            </a:r>
            <a:r>
              <a:rPr lang="en-US" dirty="0"/>
              <a:t> Detects startup persistence mechanisms like malware.</a:t>
            </a:r>
          </a:p>
          <a:p>
            <a:pPr marL="742950" lvl="1" indent="-285750">
              <a:buFont typeface="Arial" panose="020B0604020202020204" pitchFamily="34" charset="0"/>
              <a:buChar char="•"/>
            </a:pPr>
            <a:r>
              <a:rPr lang="en-US" b="1" dirty="0"/>
              <a:t>Process Monitor:</a:t>
            </a:r>
            <a:r>
              <a:rPr lang="en-US" dirty="0"/>
              <a:t> Tracks real-time file, registry, and process activities.</a:t>
            </a:r>
          </a:p>
          <a:p>
            <a:pPr>
              <a:buFont typeface="Arial" panose="020B0604020202020204" pitchFamily="34" charset="0"/>
              <a:buNone/>
            </a:pPr>
            <a:endParaRPr lang="en-US" b="1" dirty="0"/>
          </a:p>
          <a:p>
            <a:pPr>
              <a:buFont typeface="Arial" panose="020B0604020202020204" pitchFamily="34" charset="0"/>
              <a:buNone/>
            </a:pPr>
            <a:r>
              <a:rPr lang="en-US" b="1" dirty="0" err="1"/>
              <a:t>OSQuery</a:t>
            </a:r>
            <a:r>
              <a:rPr lang="en-US" b="1" dirty="0"/>
              <a:t>:</a:t>
            </a:r>
            <a:endParaRPr lang="en-US" dirty="0"/>
          </a:p>
          <a:p>
            <a:pPr marL="742950" lvl="1" indent="-285750">
              <a:buFont typeface="Arial" panose="020B0604020202020204" pitchFamily="34" charset="0"/>
              <a:buChar char="•"/>
            </a:pPr>
            <a:r>
              <a:rPr lang="en-US" dirty="0"/>
              <a:t>Open-source tool for querying system state across multiple devices.</a:t>
            </a:r>
          </a:p>
          <a:p>
            <a:pPr marL="742950" lvl="1" indent="-285750">
              <a:buFont typeface="Arial" panose="020B0604020202020204" pitchFamily="34" charset="0"/>
              <a:buChar char="•"/>
            </a:pPr>
            <a:r>
              <a:rPr lang="en-US" dirty="0"/>
              <a:t>Example: Checking for unauthorized registry changes or file modifications.</a:t>
            </a:r>
          </a:p>
          <a:p>
            <a:pPr>
              <a:buFont typeface="Arial" panose="020B0604020202020204" pitchFamily="34" charset="0"/>
              <a:buNone/>
            </a:pPr>
            <a:r>
              <a:rPr lang="en-US" b="1" dirty="0"/>
              <a:t>Endpoint Detection and Response (EDR) Tools:</a:t>
            </a:r>
            <a:endParaRPr lang="en-US" dirty="0"/>
          </a:p>
          <a:p>
            <a:pPr marL="742950" lvl="1" indent="-285750">
              <a:buFont typeface="Arial" panose="020B0604020202020204" pitchFamily="34" charset="0"/>
              <a:buChar char="•"/>
            </a:pPr>
            <a:r>
              <a:rPr lang="en-US" dirty="0"/>
              <a:t>Example: CrowdStrike or Carbon Black for real-time endpoint monitoring.</a:t>
            </a:r>
          </a:p>
          <a:p>
            <a:endParaRPr lang="en-US" b="1" dirty="0"/>
          </a:p>
          <a:p>
            <a:r>
              <a:rPr lang="en-US" b="1" dirty="0"/>
              <a:t>Focus Areas for ICS Monitoring</a:t>
            </a:r>
            <a:endParaRPr lang="en-US" dirty="0"/>
          </a:p>
          <a:p>
            <a:pPr>
              <a:buFont typeface="Arial" panose="020B0604020202020204" pitchFamily="34" charset="0"/>
              <a:buNone/>
            </a:pPr>
            <a:r>
              <a:rPr lang="en-US" b="1" dirty="0"/>
              <a:t>File System Changes:</a:t>
            </a:r>
            <a:endParaRPr lang="en-US" dirty="0"/>
          </a:p>
          <a:p>
            <a:pPr marL="742950" lvl="1" indent="-285750">
              <a:buFont typeface="Arial" panose="020B0604020202020204" pitchFamily="34" charset="0"/>
              <a:buChar char="•"/>
            </a:pPr>
            <a:r>
              <a:rPr lang="en-US" dirty="0"/>
              <a:t>Unexpected creation or modification of key system files.</a:t>
            </a:r>
          </a:p>
          <a:p>
            <a:pPr marL="742950" lvl="1" indent="-285750">
              <a:buFont typeface="Arial" panose="020B0604020202020204" pitchFamily="34" charset="0"/>
              <a:buChar char="•"/>
            </a:pPr>
            <a:r>
              <a:rPr lang="en-US" dirty="0"/>
              <a:t>Example: Presence of scripts or binaries that are not standard in ICS environments.</a:t>
            </a:r>
          </a:p>
          <a:p>
            <a:pPr>
              <a:buFont typeface="Arial" panose="020B0604020202020204" pitchFamily="34" charset="0"/>
              <a:buNone/>
            </a:pPr>
            <a:r>
              <a:rPr lang="en-US" b="1" dirty="0"/>
              <a:t>Registry Modifications:</a:t>
            </a:r>
            <a:endParaRPr lang="en-US" dirty="0"/>
          </a:p>
          <a:p>
            <a:pPr marL="742950" lvl="1" indent="-285750">
              <a:buFont typeface="Arial" panose="020B0604020202020204" pitchFamily="34" charset="0"/>
              <a:buChar char="•"/>
            </a:pPr>
            <a:r>
              <a:rPr lang="en-US" dirty="0"/>
              <a:t>Detection of unusual or unauthorized changes in Windows Registry.</a:t>
            </a:r>
          </a:p>
          <a:p>
            <a:pPr marL="742950" lvl="1" indent="-285750">
              <a:buFont typeface="Arial" panose="020B0604020202020204" pitchFamily="34" charset="0"/>
              <a:buChar char="•"/>
            </a:pPr>
            <a:r>
              <a:rPr lang="en-US" dirty="0"/>
              <a:t>Example: Persistence techniques used by malware.</a:t>
            </a:r>
          </a:p>
          <a:p>
            <a:pPr>
              <a:buFont typeface="Arial" panose="020B0604020202020204" pitchFamily="34" charset="0"/>
              <a:buNone/>
            </a:pPr>
            <a:r>
              <a:rPr lang="en-US" b="1" dirty="0"/>
              <a:t>Active Processes and Services:</a:t>
            </a:r>
            <a:endParaRPr lang="en-US" dirty="0"/>
          </a:p>
          <a:p>
            <a:pPr marL="742950" lvl="1" indent="-285750">
              <a:buFont typeface="Arial" panose="020B0604020202020204" pitchFamily="34" charset="0"/>
              <a:buChar char="•"/>
            </a:pPr>
            <a:r>
              <a:rPr lang="en-US" dirty="0"/>
              <a:t>Identify new or abnormal processes.</a:t>
            </a:r>
          </a:p>
          <a:p>
            <a:pPr marL="742950" lvl="1" indent="-285750">
              <a:buFont typeface="Arial" panose="020B0604020202020204" pitchFamily="34" charset="0"/>
              <a:buChar char="•"/>
            </a:pPr>
            <a:r>
              <a:rPr lang="en-US" dirty="0"/>
              <a:t>Example: Fileless malware running only in memory.</a:t>
            </a:r>
          </a:p>
          <a:p>
            <a:pPr>
              <a:buFont typeface="Arial" panose="020B0604020202020204" pitchFamily="34" charset="0"/>
              <a:buNone/>
            </a:pPr>
            <a:endParaRPr lang="en-US" dirty="0"/>
          </a:p>
          <a:p>
            <a:pPr>
              <a:buFont typeface="Arial" panose="020B0604020202020204" pitchFamily="34" charset="0"/>
              <a:buNone/>
            </a:pPr>
            <a:endParaRPr lang="en-US" dirty="0"/>
          </a:p>
          <a:p>
            <a:pPr>
              <a:buFont typeface="Arial" panose="020B0604020202020204" pitchFamily="34" charset="0"/>
              <a:buNone/>
            </a:pPr>
            <a:r>
              <a:rPr lang="en-US" dirty="0"/>
              <a:t>Graphic Source: https://images.app.goo.gl/HUhWaZE17A63ZuZq5</a:t>
            </a:r>
          </a:p>
        </p:txBody>
      </p:sp>
      <p:sp>
        <p:nvSpPr>
          <p:cNvPr id="4" name="Date Placeholder 3">
            <a:extLst>
              <a:ext uri="{FF2B5EF4-FFF2-40B4-BE49-F238E27FC236}">
                <a16:creationId xmlns:a16="http://schemas.microsoft.com/office/drawing/2014/main" id="{3DAC3448-71EA-868F-5663-F4B8072DAF68}"/>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63E53BCB-BD0A-DCC4-1D04-E1487E70E6D7}"/>
              </a:ext>
            </a:extLst>
          </p:cNvPr>
          <p:cNvSpPr>
            <a:spLocks noGrp="1"/>
          </p:cNvSpPr>
          <p:nvPr>
            <p:ph type="sldNum" sz="quarter" idx="5"/>
          </p:nvPr>
        </p:nvSpPr>
        <p:spPr/>
        <p:txBody>
          <a:bodyPr/>
          <a:lstStyle/>
          <a:p>
            <a:fld id="{352683B9-BE6E-4598-85C0-E9020C903FF0}" type="slidenum">
              <a:rPr lang="en-US" smtClean="0"/>
              <a:pPr/>
              <a:t>18</a:t>
            </a:fld>
            <a:endParaRPr lang="en-US"/>
          </a:p>
        </p:txBody>
      </p:sp>
    </p:spTree>
    <p:extLst>
      <p:ext uri="{BB962C8B-B14F-4D97-AF65-F5344CB8AC3E}">
        <p14:creationId xmlns:p14="http://schemas.microsoft.com/office/powerpoint/2010/main" val="1440743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C6D7C-C050-2BCE-BACE-0A699C710C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DF3001-C471-0241-F3C6-F0264E9FB8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CD15B0-2C1C-CD65-379E-720C1280E376}"/>
              </a:ext>
            </a:extLst>
          </p:cNvPr>
          <p:cNvSpPr>
            <a:spLocks noGrp="1"/>
          </p:cNvSpPr>
          <p:nvPr>
            <p:ph type="body" idx="1"/>
          </p:nvPr>
        </p:nvSpPr>
        <p:spPr/>
        <p:txBody>
          <a:bodyPr/>
          <a:lstStyle/>
          <a:p>
            <a:r>
              <a:rPr lang="en-US" b="1" dirty="0"/>
              <a:t>Why Monitor System Changes?</a:t>
            </a:r>
            <a:endParaRPr lang="en-US" dirty="0"/>
          </a:p>
          <a:p>
            <a:pPr>
              <a:buFont typeface="Arial" panose="020B0604020202020204" pitchFamily="34" charset="0"/>
              <a:buChar char="•"/>
            </a:pPr>
            <a:r>
              <a:rPr lang="en-US" dirty="0"/>
              <a:t>Detect unauthorized or suspicious activities on endpoints.</a:t>
            </a:r>
          </a:p>
          <a:p>
            <a:pPr>
              <a:buFont typeface="Arial" panose="020B0604020202020204" pitchFamily="34" charset="0"/>
              <a:buChar char="•"/>
            </a:pPr>
            <a:r>
              <a:rPr lang="en-US" dirty="0"/>
              <a:t>Identify changes to critical configurations or processes.</a:t>
            </a:r>
          </a:p>
          <a:p>
            <a:pPr>
              <a:buFont typeface="Arial" panose="020B0604020202020204" pitchFamily="34" charset="0"/>
              <a:buChar char="•"/>
            </a:pPr>
            <a:r>
              <a:rPr lang="en-US" dirty="0"/>
              <a:t>Provide forensic evidence to trace the root cause of an incident.</a:t>
            </a:r>
          </a:p>
          <a:p>
            <a:endParaRPr lang="en-US" b="1" dirty="0"/>
          </a:p>
          <a:p>
            <a:r>
              <a:rPr lang="en-US" b="1" dirty="0"/>
              <a:t>Key Tools for System Monitoring</a:t>
            </a:r>
            <a:endParaRPr lang="en-US" dirty="0"/>
          </a:p>
          <a:p>
            <a:pPr>
              <a:buFont typeface="Arial" panose="020B0604020202020204" pitchFamily="34" charset="0"/>
              <a:buNone/>
            </a:pPr>
            <a:r>
              <a:rPr lang="en-US" b="1" dirty="0" err="1"/>
              <a:t>Sysinternals</a:t>
            </a:r>
            <a:r>
              <a:rPr lang="en-US" b="1" dirty="0"/>
              <a:t> Suite (Windows-focused):</a:t>
            </a:r>
            <a:endParaRPr lang="en-US" dirty="0"/>
          </a:p>
          <a:p>
            <a:pPr marL="742950" lvl="1" indent="-285750">
              <a:buFont typeface="Arial" panose="020B0604020202020204" pitchFamily="34" charset="0"/>
              <a:buChar char="•"/>
            </a:pPr>
            <a:r>
              <a:rPr lang="en-US" b="1" dirty="0"/>
              <a:t>Process Explorer:</a:t>
            </a:r>
            <a:r>
              <a:rPr lang="en-US" dirty="0"/>
              <a:t> Identifies malicious or abnormal processes.</a:t>
            </a:r>
          </a:p>
          <a:p>
            <a:pPr marL="742950" lvl="1" indent="-285750">
              <a:buFont typeface="Arial" panose="020B0604020202020204" pitchFamily="34" charset="0"/>
              <a:buChar char="•"/>
            </a:pPr>
            <a:r>
              <a:rPr lang="en-US" b="1" dirty="0"/>
              <a:t>Autoruns:</a:t>
            </a:r>
            <a:r>
              <a:rPr lang="en-US" dirty="0"/>
              <a:t> Detects startup persistence mechanisms like malware.</a:t>
            </a:r>
          </a:p>
          <a:p>
            <a:pPr marL="742950" lvl="1" indent="-285750">
              <a:buFont typeface="Arial" panose="020B0604020202020204" pitchFamily="34" charset="0"/>
              <a:buChar char="•"/>
            </a:pPr>
            <a:r>
              <a:rPr lang="en-US" b="1" dirty="0"/>
              <a:t>Process Monitor:</a:t>
            </a:r>
            <a:r>
              <a:rPr lang="en-US" dirty="0"/>
              <a:t> Tracks real-time file, registry, and process activities.</a:t>
            </a:r>
          </a:p>
          <a:p>
            <a:pPr>
              <a:buFont typeface="Arial" panose="020B0604020202020204" pitchFamily="34" charset="0"/>
              <a:buNone/>
            </a:pPr>
            <a:endParaRPr lang="en-US" b="1" dirty="0"/>
          </a:p>
          <a:p>
            <a:pPr>
              <a:buFont typeface="Arial" panose="020B0604020202020204" pitchFamily="34" charset="0"/>
              <a:buNone/>
            </a:pPr>
            <a:r>
              <a:rPr lang="en-US" b="1" dirty="0" err="1"/>
              <a:t>OSQuery</a:t>
            </a:r>
            <a:r>
              <a:rPr lang="en-US" b="1" dirty="0"/>
              <a:t>:</a:t>
            </a:r>
            <a:endParaRPr lang="en-US" dirty="0"/>
          </a:p>
          <a:p>
            <a:pPr marL="742950" lvl="1" indent="-285750">
              <a:buFont typeface="Arial" panose="020B0604020202020204" pitchFamily="34" charset="0"/>
              <a:buChar char="•"/>
            </a:pPr>
            <a:r>
              <a:rPr lang="en-US" dirty="0"/>
              <a:t>Open-source tool for querying system state across multiple devices.</a:t>
            </a:r>
          </a:p>
          <a:p>
            <a:pPr marL="742950" lvl="1" indent="-285750">
              <a:buFont typeface="Arial" panose="020B0604020202020204" pitchFamily="34" charset="0"/>
              <a:buChar char="•"/>
            </a:pPr>
            <a:r>
              <a:rPr lang="en-US" dirty="0"/>
              <a:t>Example: Checking for unauthorized registry changes or file modifications.</a:t>
            </a:r>
          </a:p>
          <a:p>
            <a:pPr>
              <a:buFont typeface="Arial" panose="020B0604020202020204" pitchFamily="34" charset="0"/>
              <a:buNone/>
            </a:pPr>
            <a:r>
              <a:rPr lang="en-US" b="1" dirty="0"/>
              <a:t>Endpoint Detection and Response (EDR) Tools:</a:t>
            </a:r>
            <a:endParaRPr lang="en-US" dirty="0"/>
          </a:p>
          <a:p>
            <a:pPr marL="742950" lvl="1" indent="-285750">
              <a:buFont typeface="Arial" panose="020B0604020202020204" pitchFamily="34" charset="0"/>
              <a:buChar char="•"/>
            </a:pPr>
            <a:r>
              <a:rPr lang="en-US" dirty="0"/>
              <a:t>Example: CrowdStrike or Carbon Black for real-time endpoint monitoring.</a:t>
            </a:r>
          </a:p>
          <a:p>
            <a:endParaRPr lang="en-US" b="1" dirty="0"/>
          </a:p>
          <a:p>
            <a:r>
              <a:rPr lang="en-US" b="1" dirty="0"/>
              <a:t>Focus Areas for ICS Monitoring</a:t>
            </a:r>
            <a:endParaRPr lang="en-US" dirty="0"/>
          </a:p>
          <a:p>
            <a:pPr>
              <a:buFont typeface="Arial" panose="020B0604020202020204" pitchFamily="34" charset="0"/>
              <a:buNone/>
            </a:pPr>
            <a:r>
              <a:rPr lang="en-US" b="1" dirty="0"/>
              <a:t>File System Changes:</a:t>
            </a:r>
            <a:endParaRPr lang="en-US" dirty="0"/>
          </a:p>
          <a:p>
            <a:pPr marL="742950" lvl="1" indent="-285750">
              <a:buFont typeface="Arial" panose="020B0604020202020204" pitchFamily="34" charset="0"/>
              <a:buChar char="•"/>
            </a:pPr>
            <a:r>
              <a:rPr lang="en-US" dirty="0"/>
              <a:t>Unexpected creation or modification of key system files.</a:t>
            </a:r>
          </a:p>
          <a:p>
            <a:pPr marL="742950" lvl="1" indent="-285750">
              <a:buFont typeface="Arial" panose="020B0604020202020204" pitchFamily="34" charset="0"/>
              <a:buChar char="•"/>
            </a:pPr>
            <a:r>
              <a:rPr lang="en-US" dirty="0"/>
              <a:t>Example: Presence of scripts or binaries that are not standard in ICS environments.</a:t>
            </a:r>
          </a:p>
          <a:p>
            <a:pPr>
              <a:buFont typeface="Arial" panose="020B0604020202020204" pitchFamily="34" charset="0"/>
              <a:buNone/>
            </a:pPr>
            <a:r>
              <a:rPr lang="en-US" b="1" dirty="0"/>
              <a:t>Registry Modifications:</a:t>
            </a:r>
            <a:endParaRPr lang="en-US" dirty="0"/>
          </a:p>
          <a:p>
            <a:pPr marL="742950" lvl="1" indent="-285750">
              <a:buFont typeface="Arial" panose="020B0604020202020204" pitchFamily="34" charset="0"/>
              <a:buChar char="•"/>
            </a:pPr>
            <a:r>
              <a:rPr lang="en-US" dirty="0"/>
              <a:t>Detection of unusual or unauthorized changes in Windows Registry.</a:t>
            </a:r>
          </a:p>
          <a:p>
            <a:pPr marL="742950" lvl="1" indent="-285750">
              <a:buFont typeface="Arial" panose="020B0604020202020204" pitchFamily="34" charset="0"/>
              <a:buChar char="•"/>
            </a:pPr>
            <a:r>
              <a:rPr lang="en-US" dirty="0"/>
              <a:t>Example: Persistence techniques used by malware.</a:t>
            </a:r>
          </a:p>
          <a:p>
            <a:pPr>
              <a:buFont typeface="Arial" panose="020B0604020202020204" pitchFamily="34" charset="0"/>
              <a:buNone/>
            </a:pPr>
            <a:r>
              <a:rPr lang="en-US" b="1" dirty="0"/>
              <a:t>Active Processes and Services:</a:t>
            </a:r>
            <a:endParaRPr lang="en-US" dirty="0"/>
          </a:p>
          <a:p>
            <a:pPr marL="742950" lvl="1" indent="-285750">
              <a:buFont typeface="Arial" panose="020B0604020202020204" pitchFamily="34" charset="0"/>
              <a:buChar char="•"/>
            </a:pPr>
            <a:r>
              <a:rPr lang="en-US" dirty="0"/>
              <a:t>Identify new or abnormal processes.</a:t>
            </a:r>
          </a:p>
          <a:p>
            <a:pPr marL="742950" lvl="1" indent="-285750">
              <a:buFont typeface="Arial" panose="020B0604020202020204" pitchFamily="34" charset="0"/>
              <a:buChar char="•"/>
            </a:pPr>
            <a:r>
              <a:rPr lang="en-US" dirty="0"/>
              <a:t>Example: Fileless malware running only in memory.</a:t>
            </a:r>
          </a:p>
          <a:p>
            <a:pPr>
              <a:buFont typeface="Arial" panose="020B0604020202020204" pitchFamily="34" charset="0"/>
              <a:buNone/>
            </a:pPr>
            <a:endParaRPr lang="en-US" dirty="0"/>
          </a:p>
          <a:p>
            <a:pPr>
              <a:buFont typeface="Arial" panose="020B0604020202020204" pitchFamily="34" charset="0"/>
              <a:buNone/>
            </a:pPr>
            <a:endParaRPr lang="en-US" dirty="0"/>
          </a:p>
          <a:p>
            <a:pPr>
              <a:buFont typeface="Arial" panose="020B0604020202020204" pitchFamily="34" charset="0"/>
              <a:buNone/>
            </a:pPr>
            <a:r>
              <a:rPr lang="en-US" dirty="0"/>
              <a:t>Graphic Source: https://images.app.goo.gl/pYbfXoccm8W8HjL68</a:t>
            </a:r>
          </a:p>
        </p:txBody>
      </p:sp>
      <p:sp>
        <p:nvSpPr>
          <p:cNvPr id="4" name="Date Placeholder 3">
            <a:extLst>
              <a:ext uri="{FF2B5EF4-FFF2-40B4-BE49-F238E27FC236}">
                <a16:creationId xmlns:a16="http://schemas.microsoft.com/office/drawing/2014/main" id="{8BA57077-C3AB-DBF4-5B64-9EE6D1796A82}"/>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B670611D-9114-38A3-F56B-9ED9B29FF7E2}"/>
              </a:ext>
            </a:extLst>
          </p:cNvPr>
          <p:cNvSpPr>
            <a:spLocks noGrp="1"/>
          </p:cNvSpPr>
          <p:nvPr>
            <p:ph type="sldNum" sz="quarter" idx="5"/>
          </p:nvPr>
        </p:nvSpPr>
        <p:spPr/>
        <p:txBody>
          <a:bodyPr/>
          <a:lstStyle/>
          <a:p>
            <a:fld id="{352683B9-BE6E-4598-85C0-E9020C903FF0}" type="slidenum">
              <a:rPr lang="en-US" smtClean="0"/>
              <a:pPr/>
              <a:t>19</a:t>
            </a:fld>
            <a:endParaRPr lang="en-US"/>
          </a:p>
        </p:txBody>
      </p:sp>
    </p:spTree>
    <p:extLst>
      <p:ext uri="{BB962C8B-B14F-4D97-AF65-F5344CB8AC3E}">
        <p14:creationId xmlns:p14="http://schemas.microsoft.com/office/powerpoint/2010/main" val="3306905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CADD6-65DC-4A8E-94D6-F9D9CCC1AF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3718FA-4DEC-EF2B-1FBD-D464DC31F3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6FB1D3-CAE4-C6F2-268E-3D9282331A16}"/>
              </a:ext>
            </a:extLst>
          </p:cNvPr>
          <p:cNvSpPr>
            <a:spLocks noGrp="1"/>
          </p:cNvSpPr>
          <p:nvPr>
            <p:ph type="body" idx="1"/>
          </p:nvPr>
        </p:nvSpPr>
        <p:spPr/>
        <p:txBody>
          <a:bodyPr/>
          <a:lstStyle/>
          <a:p>
            <a:r>
              <a:rPr lang="en-US" b="1" dirty="0"/>
              <a:t>Why Monitor System Changes?</a:t>
            </a:r>
            <a:endParaRPr lang="en-US" dirty="0"/>
          </a:p>
          <a:p>
            <a:pPr>
              <a:buFont typeface="Arial" panose="020B0604020202020204" pitchFamily="34" charset="0"/>
              <a:buChar char="•"/>
            </a:pPr>
            <a:r>
              <a:rPr lang="en-US" dirty="0"/>
              <a:t>Detect unauthorized or suspicious activities on endpoints.</a:t>
            </a:r>
          </a:p>
          <a:p>
            <a:pPr>
              <a:buFont typeface="Arial" panose="020B0604020202020204" pitchFamily="34" charset="0"/>
              <a:buChar char="•"/>
            </a:pPr>
            <a:r>
              <a:rPr lang="en-US" dirty="0"/>
              <a:t>Identify changes to critical configurations or processes.</a:t>
            </a:r>
          </a:p>
          <a:p>
            <a:pPr>
              <a:buFont typeface="Arial" panose="020B0604020202020204" pitchFamily="34" charset="0"/>
              <a:buChar char="•"/>
            </a:pPr>
            <a:r>
              <a:rPr lang="en-US" dirty="0"/>
              <a:t>Provide forensic evidence to trace the root cause of an incident.</a:t>
            </a:r>
          </a:p>
          <a:p>
            <a:endParaRPr lang="en-US" b="1" dirty="0"/>
          </a:p>
          <a:p>
            <a:r>
              <a:rPr lang="en-US" b="1" dirty="0"/>
              <a:t>Key Tools for System Monitoring</a:t>
            </a:r>
            <a:endParaRPr lang="en-US" dirty="0"/>
          </a:p>
          <a:p>
            <a:pPr>
              <a:buFont typeface="Arial" panose="020B0604020202020204" pitchFamily="34" charset="0"/>
              <a:buNone/>
            </a:pPr>
            <a:r>
              <a:rPr lang="en-US" b="1" dirty="0" err="1"/>
              <a:t>Sysinternals</a:t>
            </a:r>
            <a:r>
              <a:rPr lang="en-US" b="1" dirty="0"/>
              <a:t> Suite (Windows-focused):</a:t>
            </a:r>
            <a:endParaRPr lang="en-US" dirty="0"/>
          </a:p>
          <a:p>
            <a:pPr marL="742950" lvl="1" indent="-285750">
              <a:buFont typeface="Arial" panose="020B0604020202020204" pitchFamily="34" charset="0"/>
              <a:buChar char="•"/>
            </a:pPr>
            <a:r>
              <a:rPr lang="en-US" b="1" dirty="0"/>
              <a:t>Process Explorer:</a:t>
            </a:r>
            <a:r>
              <a:rPr lang="en-US" dirty="0"/>
              <a:t> Identifies malicious or abnormal processes.</a:t>
            </a:r>
          </a:p>
          <a:p>
            <a:pPr marL="742950" lvl="1" indent="-285750">
              <a:buFont typeface="Arial" panose="020B0604020202020204" pitchFamily="34" charset="0"/>
              <a:buChar char="•"/>
            </a:pPr>
            <a:r>
              <a:rPr lang="en-US" b="1" dirty="0"/>
              <a:t>Autoruns:</a:t>
            </a:r>
            <a:r>
              <a:rPr lang="en-US" dirty="0"/>
              <a:t> Detects startup persistence mechanisms like malware.</a:t>
            </a:r>
          </a:p>
          <a:p>
            <a:pPr marL="742950" lvl="1" indent="-285750">
              <a:buFont typeface="Arial" panose="020B0604020202020204" pitchFamily="34" charset="0"/>
              <a:buChar char="•"/>
            </a:pPr>
            <a:r>
              <a:rPr lang="en-US" b="1" dirty="0"/>
              <a:t>Process Monitor:</a:t>
            </a:r>
            <a:r>
              <a:rPr lang="en-US" dirty="0"/>
              <a:t> Tracks real-time file, registry, and process activities.</a:t>
            </a:r>
          </a:p>
          <a:p>
            <a:pPr>
              <a:buFont typeface="Arial" panose="020B0604020202020204" pitchFamily="34" charset="0"/>
              <a:buNone/>
            </a:pPr>
            <a:endParaRPr lang="en-US" b="1" dirty="0"/>
          </a:p>
          <a:p>
            <a:pPr>
              <a:buFont typeface="Arial" panose="020B0604020202020204" pitchFamily="34" charset="0"/>
              <a:buNone/>
            </a:pPr>
            <a:r>
              <a:rPr lang="en-US" b="1" dirty="0" err="1"/>
              <a:t>OSQuery</a:t>
            </a:r>
            <a:r>
              <a:rPr lang="en-US" b="1" dirty="0"/>
              <a:t>:</a:t>
            </a:r>
            <a:endParaRPr lang="en-US" dirty="0"/>
          </a:p>
          <a:p>
            <a:pPr marL="742950" lvl="1" indent="-285750">
              <a:buFont typeface="Arial" panose="020B0604020202020204" pitchFamily="34" charset="0"/>
              <a:buChar char="•"/>
            </a:pPr>
            <a:r>
              <a:rPr lang="en-US" dirty="0"/>
              <a:t>Open-source tool for querying system state across multiple devices.</a:t>
            </a:r>
          </a:p>
          <a:p>
            <a:pPr marL="742950" lvl="1" indent="-285750">
              <a:buFont typeface="Arial" panose="020B0604020202020204" pitchFamily="34" charset="0"/>
              <a:buChar char="•"/>
            </a:pPr>
            <a:r>
              <a:rPr lang="en-US" dirty="0"/>
              <a:t>Example: Checking for unauthorized registry changes or file modifications.</a:t>
            </a:r>
          </a:p>
          <a:p>
            <a:pPr>
              <a:buFont typeface="Arial" panose="020B0604020202020204" pitchFamily="34" charset="0"/>
              <a:buNone/>
            </a:pPr>
            <a:r>
              <a:rPr lang="en-US" b="1" dirty="0"/>
              <a:t>Endpoint Detection and Response (EDR) Tools:</a:t>
            </a:r>
            <a:endParaRPr lang="en-US" dirty="0"/>
          </a:p>
          <a:p>
            <a:pPr marL="742950" lvl="1" indent="-285750">
              <a:buFont typeface="Arial" panose="020B0604020202020204" pitchFamily="34" charset="0"/>
              <a:buChar char="•"/>
            </a:pPr>
            <a:r>
              <a:rPr lang="en-US" dirty="0"/>
              <a:t>Example: CrowdStrike or Carbon Black for real-time endpoint monitoring.</a:t>
            </a:r>
          </a:p>
          <a:p>
            <a:endParaRPr lang="en-US" b="1" dirty="0"/>
          </a:p>
          <a:p>
            <a:r>
              <a:rPr lang="en-US" b="1" dirty="0"/>
              <a:t>Focus Areas for ICS Monitoring</a:t>
            </a:r>
            <a:endParaRPr lang="en-US" dirty="0"/>
          </a:p>
          <a:p>
            <a:pPr>
              <a:buFont typeface="Arial" panose="020B0604020202020204" pitchFamily="34" charset="0"/>
              <a:buNone/>
            </a:pPr>
            <a:r>
              <a:rPr lang="en-US" b="1" dirty="0"/>
              <a:t>File System Changes:</a:t>
            </a:r>
            <a:endParaRPr lang="en-US" dirty="0"/>
          </a:p>
          <a:p>
            <a:pPr marL="742950" lvl="1" indent="-285750">
              <a:buFont typeface="Arial" panose="020B0604020202020204" pitchFamily="34" charset="0"/>
              <a:buChar char="•"/>
            </a:pPr>
            <a:r>
              <a:rPr lang="en-US" dirty="0"/>
              <a:t>Unexpected creation or modification of key system files.</a:t>
            </a:r>
          </a:p>
          <a:p>
            <a:pPr marL="742950" lvl="1" indent="-285750">
              <a:buFont typeface="Arial" panose="020B0604020202020204" pitchFamily="34" charset="0"/>
              <a:buChar char="•"/>
            </a:pPr>
            <a:r>
              <a:rPr lang="en-US" dirty="0"/>
              <a:t>Example: Presence of scripts or binaries that are not standard in ICS environments.</a:t>
            </a:r>
          </a:p>
          <a:p>
            <a:pPr>
              <a:buFont typeface="Arial" panose="020B0604020202020204" pitchFamily="34" charset="0"/>
              <a:buNone/>
            </a:pPr>
            <a:r>
              <a:rPr lang="en-US" b="1" dirty="0"/>
              <a:t>Registry Modifications:</a:t>
            </a:r>
            <a:endParaRPr lang="en-US" dirty="0"/>
          </a:p>
          <a:p>
            <a:pPr marL="742950" lvl="1" indent="-285750">
              <a:buFont typeface="Arial" panose="020B0604020202020204" pitchFamily="34" charset="0"/>
              <a:buChar char="•"/>
            </a:pPr>
            <a:r>
              <a:rPr lang="en-US" dirty="0"/>
              <a:t>Detection of unusual or unauthorized changes in Windows Registry.</a:t>
            </a:r>
          </a:p>
          <a:p>
            <a:pPr marL="742950" lvl="1" indent="-285750">
              <a:buFont typeface="Arial" panose="020B0604020202020204" pitchFamily="34" charset="0"/>
              <a:buChar char="•"/>
            </a:pPr>
            <a:r>
              <a:rPr lang="en-US" dirty="0"/>
              <a:t>Example: Persistence techniques used by malware.</a:t>
            </a:r>
          </a:p>
          <a:p>
            <a:pPr>
              <a:buFont typeface="Arial" panose="020B0604020202020204" pitchFamily="34" charset="0"/>
              <a:buNone/>
            </a:pPr>
            <a:r>
              <a:rPr lang="en-US" b="1" dirty="0"/>
              <a:t>Active Processes and Services:</a:t>
            </a:r>
            <a:endParaRPr lang="en-US" dirty="0"/>
          </a:p>
          <a:p>
            <a:pPr marL="742950" lvl="1" indent="-285750">
              <a:buFont typeface="Arial" panose="020B0604020202020204" pitchFamily="34" charset="0"/>
              <a:buChar char="•"/>
            </a:pPr>
            <a:r>
              <a:rPr lang="en-US" dirty="0"/>
              <a:t>Identify new or abnormal processes.</a:t>
            </a:r>
          </a:p>
          <a:p>
            <a:pPr marL="742950" lvl="1" indent="-285750">
              <a:buFont typeface="Arial" panose="020B0604020202020204" pitchFamily="34" charset="0"/>
              <a:buChar char="•"/>
            </a:pPr>
            <a:r>
              <a:rPr lang="en-US" dirty="0"/>
              <a:t>Example: Fileless malware running only in memory.</a:t>
            </a:r>
          </a:p>
          <a:p>
            <a:pPr>
              <a:buFont typeface="Arial" panose="020B0604020202020204" pitchFamily="34" charset="0"/>
              <a:buNone/>
            </a:pPr>
            <a:endParaRPr lang="en-US" dirty="0"/>
          </a:p>
          <a:p>
            <a:pPr>
              <a:buFont typeface="Arial" panose="020B0604020202020204" pitchFamily="34" charset="0"/>
              <a:buNone/>
            </a:pPr>
            <a:endParaRPr lang="en-US" dirty="0"/>
          </a:p>
          <a:p>
            <a:pPr>
              <a:buFont typeface="Arial" panose="020B0604020202020204" pitchFamily="34" charset="0"/>
              <a:buNone/>
            </a:pPr>
            <a:r>
              <a:rPr lang="en-US" dirty="0"/>
              <a:t>Graphic Source: https://nasbench.medium.com/hunting-malware-with-windows-sysinternals-autoruns-19cbfe4103c2</a:t>
            </a:r>
          </a:p>
        </p:txBody>
      </p:sp>
      <p:sp>
        <p:nvSpPr>
          <p:cNvPr id="4" name="Date Placeholder 3">
            <a:extLst>
              <a:ext uri="{FF2B5EF4-FFF2-40B4-BE49-F238E27FC236}">
                <a16:creationId xmlns:a16="http://schemas.microsoft.com/office/drawing/2014/main" id="{A6242330-E6B9-4193-7FD7-395CCF64F0E3}"/>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5DBFF3C4-07B1-DC26-311C-55088788A32A}"/>
              </a:ext>
            </a:extLst>
          </p:cNvPr>
          <p:cNvSpPr>
            <a:spLocks noGrp="1"/>
          </p:cNvSpPr>
          <p:nvPr>
            <p:ph type="sldNum" sz="quarter" idx="5"/>
          </p:nvPr>
        </p:nvSpPr>
        <p:spPr/>
        <p:txBody>
          <a:bodyPr/>
          <a:lstStyle/>
          <a:p>
            <a:fld id="{352683B9-BE6E-4598-85C0-E9020C903FF0}" type="slidenum">
              <a:rPr lang="en-US" smtClean="0"/>
              <a:pPr/>
              <a:t>20</a:t>
            </a:fld>
            <a:endParaRPr lang="en-US"/>
          </a:p>
        </p:txBody>
      </p:sp>
    </p:spTree>
    <p:extLst>
      <p:ext uri="{BB962C8B-B14F-4D97-AF65-F5344CB8AC3E}">
        <p14:creationId xmlns:p14="http://schemas.microsoft.com/office/powerpoint/2010/main" val="7894360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98079-6184-EF12-33E8-1D9E2E5891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D47CCF-819D-2566-FBBA-78410028F4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6AC14C-50FF-1647-0660-FC0A737024E5}"/>
              </a:ext>
            </a:extLst>
          </p:cNvPr>
          <p:cNvSpPr>
            <a:spLocks noGrp="1"/>
          </p:cNvSpPr>
          <p:nvPr>
            <p:ph type="body" idx="1"/>
          </p:nvPr>
        </p:nvSpPr>
        <p:spPr/>
        <p:txBody>
          <a:bodyPr/>
          <a:lstStyle/>
          <a:p>
            <a:r>
              <a:rPr lang="en-US" b="1" dirty="0"/>
              <a:t>Steps in Monitoring System Changes</a:t>
            </a:r>
            <a:endParaRPr lang="en-US" dirty="0"/>
          </a:p>
          <a:p>
            <a:pPr>
              <a:buFont typeface="Arial" panose="020B0604020202020204" pitchFamily="34" charset="0"/>
              <a:buNone/>
            </a:pPr>
            <a:r>
              <a:rPr lang="en-US" b="1" dirty="0"/>
              <a:t>Step 1:</a:t>
            </a:r>
            <a:r>
              <a:rPr lang="en-US" dirty="0"/>
              <a:t> Establish baselines for system configurations and activities.</a:t>
            </a:r>
          </a:p>
          <a:p>
            <a:pPr>
              <a:buFont typeface="Arial" panose="020B0604020202020204" pitchFamily="34" charset="0"/>
              <a:buNone/>
            </a:pPr>
            <a:r>
              <a:rPr lang="en-US" b="1" dirty="0"/>
              <a:t>Step 2:</a:t>
            </a:r>
            <a:r>
              <a:rPr lang="en-US" dirty="0"/>
              <a:t> Set up alerts for deviations from the baseline.</a:t>
            </a:r>
          </a:p>
          <a:p>
            <a:pPr>
              <a:buFont typeface="Arial" panose="020B0604020202020204" pitchFamily="34" charset="0"/>
              <a:buNone/>
            </a:pPr>
            <a:r>
              <a:rPr lang="en-US" b="1" dirty="0"/>
              <a:t>Step 3:</a:t>
            </a:r>
            <a:r>
              <a:rPr lang="en-US" dirty="0"/>
              <a:t> Investigate flagged changes to confirm malicious intent.</a:t>
            </a:r>
          </a:p>
          <a:p>
            <a:pPr>
              <a:buFont typeface="Arial" panose="020B0604020202020204" pitchFamily="34" charset="0"/>
              <a:buNone/>
            </a:pPr>
            <a:r>
              <a:rPr lang="en-US" b="1" dirty="0"/>
              <a:t>Step 4:</a:t>
            </a:r>
            <a:r>
              <a:rPr lang="en-US" dirty="0"/>
              <a:t> Document findings for incident reports and root cause analysis.</a:t>
            </a:r>
          </a:p>
          <a:p>
            <a:endParaRPr lang="en-US" b="1" dirty="0"/>
          </a:p>
          <a:p>
            <a:r>
              <a:rPr lang="en-US" b="1" dirty="0"/>
              <a:t>Real-World Use Case</a:t>
            </a:r>
            <a:endParaRPr lang="en-US" dirty="0"/>
          </a:p>
          <a:p>
            <a:pPr>
              <a:buFont typeface="Arial" panose="020B0604020202020204" pitchFamily="34" charset="0"/>
              <a:buNone/>
            </a:pPr>
            <a:r>
              <a:rPr lang="en-US" b="1" dirty="0"/>
              <a:t>Scenario:</a:t>
            </a:r>
            <a:r>
              <a:rPr lang="en-US" dirty="0"/>
              <a:t> Identifying Fileless Malware on an HMI.</a:t>
            </a:r>
          </a:p>
          <a:p>
            <a:pPr marL="742950" lvl="1" indent="-285750">
              <a:buFont typeface="Arial" panose="020B0604020202020204" pitchFamily="34" charset="0"/>
              <a:buChar char="•"/>
            </a:pPr>
            <a:r>
              <a:rPr lang="en-US" dirty="0"/>
              <a:t>Process Explorer detects a suspicious PowerShell process running in memory.</a:t>
            </a:r>
          </a:p>
          <a:p>
            <a:pPr marL="742950" lvl="1" indent="-285750">
              <a:buFont typeface="Arial" panose="020B0604020202020204" pitchFamily="34" charset="0"/>
              <a:buChar char="•"/>
            </a:pPr>
            <a:r>
              <a:rPr lang="en-US" dirty="0"/>
              <a:t>Further investigation with Process Monitor reveals unauthorized script execution.</a:t>
            </a:r>
          </a:p>
          <a:p>
            <a:pPr marL="742950" lvl="1" indent="-285750">
              <a:buFont typeface="Arial" panose="020B0604020202020204" pitchFamily="34" charset="0"/>
              <a:buChar char="•"/>
            </a:pPr>
            <a:r>
              <a:rPr lang="en-US" dirty="0"/>
              <a:t>Result: Malware is isolated and removed, preventing further impact.</a:t>
            </a:r>
          </a:p>
          <a:p>
            <a:pPr>
              <a:buFont typeface="Arial" panose="020B0604020202020204" pitchFamily="34" charset="0"/>
              <a:buNone/>
            </a:pPr>
            <a:endParaRPr lang="en-US" dirty="0"/>
          </a:p>
          <a:p>
            <a:pPr>
              <a:buFont typeface="Arial" panose="020B0604020202020204" pitchFamily="34" charset="0"/>
              <a:buNone/>
            </a:pPr>
            <a:r>
              <a:rPr lang="en-US" dirty="0"/>
              <a:t>Graphic Source:</a:t>
            </a:r>
          </a:p>
        </p:txBody>
      </p:sp>
      <p:sp>
        <p:nvSpPr>
          <p:cNvPr id="4" name="Date Placeholder 3">
            <a:extLst>
              <a:ext uri="{FF2B5EF4-FFF2-40B4-BE49-F238E27FC236}">
                <a16:creationId xmlns:a16="http://schemas.microsoft.com/office/drawing/2014/main" id="{0497B75D-E315-2883-3E81-07A23F6CE55C}"/>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F3CFABB7-EC1A-2F29-C3FE-FA03648D9933}"/>
              </a:ext>
            </a:extLst>
          </p:cNvPr>
          <p:cNvSpPr>
            <a:spLocks noGrp="1"/>
          </p:cNvSpPr>
          <p:nvPr>
            <p:ph type="sldNum" sz="quarter" idx="5"/>
          </p:nvPr>
        </p:nvSpPr>
        <p:spPr/>
        <p:txBody>
          <a:bodyPr/>
          <a:lstStyle/>
          <a:p>
            <a:fld id="{352683B9-BE6E-4598-85C0-E9020C903FF0}" type="slidenum">
              <a:rPr lang="en-US" smtClean="0"/>
              <a:pPr/>
              <a:t>21</a:t>
            </a:fld>
            <a:endParaRPr lang="en-US"/>
          </a:p>
        </p:txBody>
      </p:sp>
    </p:spTree>
    <p:extLst>
      <p:ext uri="{BB962C8B-B14F-4D97-AF65-F5344CB8AC3E}">
        <p14:creationId xmlns:p14="http://schemas.microsoft.com/office/powerpoint/2010/main" val="22302616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E3DAE-1D04-2FF8-026A-3B2362504C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4A0A10-535B-3907-1D7C-26A812C670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669585-B924-FEED-B2C8-A8B0EFB8A169}"/>
              </a:ext>
            </a:extLst>
          </p:cNvPr>
          <p:cNvSpPr>
            <a:spLocks noGrp="1"/>
          </p:cNvSpPr>
          <p:nvPr>
            <p:ph type="body" idx="1"/>
          </p:nvPr>
        </p:nvSpPr>
        <p:spPr/>
        <p:txBody>
          <a:bodyPr/>
          <a:lstStyle/>
          <a:p>
            <a:r>
              <a:rPr lang="en-US" b="1" dirty="0"/>
              <a:t>Why Integration is Critical</a:t>
            </a:r>
            <a:endParaRPr lang="en-US" dirty="0"/>
          </a:p>
          <a:p>
            <a:pPr>
              <a:buFont typeface="Arial" panose="020B0604020202020204" pitchFamily="34" charset="0"/>
              <a:buChar char="•"/>
            </a:pPr>
            <a:r>
              <a:rPr lang="en-US" dirty="0"/>
              <a:t>No single tool provides a complete picture of an incident.</a:t>
            </a:r>
          </a:p>
          <a:p>
            <a:pPr>
              <a:buFont typeface="Arial" panose="020B0604020202020204" pitchFamily="34" charset="0"/>
              <a:buChar char="•"/>
            </a:pPr>
            <a:r>
              <a:rPr lang="en-US" dirty="0"/>
              <a:t>Combining data from multiple tools allows for a deeper understanding of:</a:t>
            </a:r>
          </a:p>
          <a:p>
            <a:pPr marL="742950" lvl="1" indent="-285750">
              <a:buFont typeface="Arial" panose="020B0604020202020204" pitchFamily="34" charset="0"/>
              <a:buChar char="•"/>
            </a:pPr>
            <a:r>
              <a:rPr lang="en-US" dirty="0"/>
              <a:t>Scope and impact.</a:t>
            </a:r>
          </a:p>
          <a:p>
            <a:pPr marL="742950" lvl="1" indent="-285750">
              <a:buFont typeface="Arial" panose="020B0604020202020204" pitchFamily="34" charset="0"/>
              <a:buChar char="•"/>
            </a:pPr>
            <a:r>
              <a:rPr lang="en-US" dirty="0"/>
              <a:t>Attack vectors.</a:t>
            </a:r>
          </a:p>
          <a:p>
            <a:pPr marL="742950" lvl="1" indent="-285750">
              <a:buFont typeface="Arial" panose="020B0604020202020204" pitchFamily="34" charset="0"/>
              <a:buChar char="•"/>
            </a:pPr>
            <a:r>
              <a:rPr lang="en-US" dirty="0"/>
              <a:t>Root causes.</a:t>
            </a:r>
          </a:p>
          <a:p>
            <a:endParaRPr lang="en-US" b="1" dirty="0"/>
          </a:p>
          <a:p>
            <a:r>
              <a:rPr lang="en-US" b="1" dirty="0"/>
              <a:t>Tools to Integrate</a:t>
            </a:r>
            <a:endParaRPr lang="en-US" dirty="0"/>
          </a:p>
          <a:p>
            <a:pPr>
              <a:buFont typeface="Arial" panose="020B0604020202020204" pitchFamily="34" charset="0"/>
              <a:buNone/>
            </a:pPr>
            <a:r>
              <a:rPr lang="en-US" b="1" dirty="0"/>
              <a:t>Log Analysis Tools:</a:t>
            </a:r>
            <a:endParaRPr lang="en-US" dirty="0"/>
          </a:p>
          <a:p>
            <a:pPr marL="742950" lvl="1" indent="-285750">
              <a:buFont typeface="Arial" panose="020B0604020202020204" pitchFamily="34" charset="0"/>
              <a:buChar char="•"/>
            </a:pPr>
            <a:r>
              <a:rPr lang="en-US" dirty="0"/>
              <a:t>Splunk, ELK Stack, </a:t>
            </a:r>
            <a:r>
              <a:rPr lang="en-US" dirty="0" err="1"/>
              <a:t>Graylog</a:t>
            </a:r>
            <a:r>
              <a:rPr lang="en-US" dirty="0"/>
              <a:t>.</a:t>
            </a:r>
          </a:p>
          <a:p>
            <a:pPr marL="742950" lvl="1" indent="-285750">
              <a:buFont typeface="Arial" panose="020B0604020202020204" pitchFamily="34" charset="0"/>
              <a:buChar char="•"/>
            </a:pPr>
            <a:r>
              <a:rPr lang="en-US" dirty="0"/>
              <a:t>Centralize and correlate log data from ICS devices, endpoints, and networks.</a:t>
            </a:r>
          </a:p>
          <a:p>
            <a:pPr>
              <a:buFont typeface="Arial" panose="020B0604020202020204" pitchFamily="34" charset="0"/>
              <a:buNone/>
            </a:pPr>
            <a:r>
              <a:rPr lang="en-US" b="1" dirty="0"/>
              <a:t>Network Monitoring Tools:</a:t>
            </a:r>
            <a:endParaRPr lang="en-US" dirty="0"/>
          </a:p>
          <a:p>
            <a:pPr marL="742950" lvl="1" indent="-285750">
              <a:buFont typeface="Arial" panose="020B0604020202020204" pitchFamily="34" charset="0"/>
              <a:buChar char="•"/>
            </a:pPr>
            <a:r>
              <a:rPr lang="en-US" dirty="0"/>
              <a:t>Wireshark, Zeek, </a:t>
            </a:r>
            <a:r>
              <a:rPr lang="en-US" dirty="0" err="1"/>
              <a:t>tcpdump</a:t>
            </a:r>
            <a:r>
              <a:rPr lang="en-US" dirty="0"/>
              <a:t>.</a:t>
            </a:r>
          </a:p>
          <a:p>
            <a:pPr marL="742950" lvl="1" indent="-285750">
              <a:buFont typeface="Arial" panose="020B0604020202020204" pitchFamily="34" charset="0"/>
              <a:buChar char="•"/>
            </a:pPr>
            <a:r>
              <a:rPr lang="en-US" dirty="0"/>
              <a:t>Provide traffic analysis to detect anomalies and lateral movement.</a:t>
            </a:r>
          </a:p>
          <a:p>
            <a:pPr>
              <a:buFont typeface="Arial" panose="020B0604020202020204" pitchFamily="34" charset="0"/>
              <a:buNone/>
            </a:pPr>
            <a:r>
              <a:rPr lang="en-US" b="1" dirty="0"/>
              <a:t>System Monitoring Tools:</a:t>
            </a:r>
            <a:endParaRPr lang="en-US" dirty="0"/>
          </a:p>
          <a:p>
            <a:pPr marL="742950" lvl="1" indent="-285750">
              <a:buFont typeface="Arial" panose="020B0604020202020204" pitchFamily="34" charset="0"/>
              <a:buChar char="•"/>
            </a:pPr>
            <a:r>
              <a:rPr lang="en-US" dirty="0" err="1"/>
              <a:t>Sysinternals</a:t>
            </a:r>
            <a:r>
              <a:rPr lang="en-US" dirty="0"/>
              <a:t> Suite, </a:t>
            </a:r>
            <a:r>
              <a:rPr lang="en-US" dirty="0" err="1"/>
              <a:t>OSQuery</a:t>
            </a:r>
            <a:r>
              <a:rPr lang="en-US" dirty="0"/>
              <a:t>.</a:t>
            </a:r>
          </a:p>
          <a:p>
            <a:pPr marL="742950" lvl="1" indent="-285750">
              <a:buFont typeface="Arial" panose="020B0604020202020204" pitchFamily="34" charset="0"/>
              <a:buChar char="•"/>
            </a:pPr>
            <a:r>
              <a:rPr lang="en-US" dirty="0"/>
              <a:t>Focus on processes, registry changes, and file system integrity.</a:t>
            </a:r>
          </a:p>
          <a:p>
            <a:endParaRPr lang="en-US" b="1" dirty="0"/>
          </a:p>
          <a:p>
            <a:r>
              <a:rPr lang="en-US" b="1" dirty="0"/>
              <a:t>Integration Workflow</a:t>
            </a:r>
            <a:endParaRPr lang="en-US" dirty="0"/>
          </a:p>
          <a:p>
            <a:pPr>
              <a:buFont typeface="Arial" panose="020B0604020202020204" pitchFamily="34" charset="0"/>
              <a:buNone/>
            </a:pPr>
            <a:r>
              <a:rPr lang="en-US" b="1" dirty="0"/>
              <a:t>Step 1:</a:t>
            </a:r>
            <a:r>
              <a:rPr lang="en-US" dirty="0"/>
              <a:t> Collect data from all sources:</a:t>
            </a:r>
          </a:p>
          <a:p>
            <a:pPr marL="742950" lvl="1" indent="-285750">
              <a:buFont typeface="Arial" panose="020B0604020202020204" pitchFamily="34" charset="0"/>
              <a:buChar char="•"/>
            </a:pPr>
            <a:r>
              <a:rPr lang="en-US" dirty="0"/>
              <a:t>Logs, network packets, and system states.</a:t>
            </a:r>
          </a:p>
          <a:p>
            <a:pPr>
              <a:buFont typeface="Arial" panose="020B0604020202020204" pitchFamily="34" charset="0"/>
              <a:buNone/>
            </a:pPr>
            <a:r>
              <a:rPr lang="en-US" b="1" dirty="0"/>
              <a:t>Step 2:</a:t>
            </a:r>
            <a:r>
              <a:rPr lang="en-US" dirty="0"/>
              <a:t> Correlate findings:</a:t>
            </a:r>
          </a:p>
          <a:p>
            <a:pPr marL="742950" lvl="1" indent="-285750">
              <a:buFont typeface="Arial" panose="020B0604020202020204" pitchFamily="34" charset="0"/>
              <a:buChar char="•"/>
            </a:pPr>
            <a:r>
              <a:rPr lang="en-US" dirty="0"/>
              <a:t>Example: Match an unauthorized login in logs with suspicious network activity.</a:t>
            </a:r>
          </a:p>
          <a:p>
            <a:pPr>
              <a:buFont typeface="Arial" panose="020B0604020202020204" pitchFamily="34" charset="0"/>
              <a:buNone/>
            </a:pPr>
            <a:r>
              <a:rPr lang="en-US" b="1" dirty="0"/>
              <a:t>Step 3:</a:t>
            </a:r>
            <a:r>
              <a:rPr lang="en-US" dirty="0"/>
              <a:t> Use visualization tools:</a:t>
            </a:r>
          </a:p>
          <a:p>
            <a:pPr marL="742950" lvl="1" indent="-285750">
              <a:buFont typeface="Arial" panose="020B0604020202020204" pitchFamily="34" charset="0"/>
              <a:buChar char="•"/>
            </a:pPr>
            <a:r>
              <a:rPr lang="en-US" dirty="0"/>
              <a:t>Dashboards or visual reports to identify patterns and attack paths.</a:t>
            </a:r>
          </a:p>
          <a:p>
            <a:pPr>
              <a:buFont typeface="Arial" panose="020B0604020202020204" pitchFamily="34" charset="0"/>
              <a:buNone/>
            </a:pPr>
            <a:r>
              <a:rPr lang="en-US" b="1" dirty="0"/>
              <a:t>Step 4:</a:t>
            </a:r>
            <a:r>
              <a:rPr lang="en-US" dirty="0"/>
              <a:t> Validate findings:</a:t>
            </a:r>
          </a:p>
          <a:p>
            <a:pPr marL="742950" lvl="1" indent="-285750">
              <a:buFont typeface="Arial" panose="020B0604020202020204" pitchFamily="34" charset="0"/>
              <a:buChar char="•"/>
            </a:pPr>
            <a:r>
              <a:rPr lang="en-US" dirty="0"/>
              <a:t>Cross-check with baselines and ICS configurations.</a:t>
            </a:r>
          </a:p>
          <a:p>
            <a:endParaRPr lang="en-US" b="1" dirty="0"/>
          </a:p>
          <a:p>
            <a:r>
              <a:rPr lang="en-US" b="1" dirty="0"/>
              <a:t>Real-World Example</a:t>
            </a:r>
            <a:endParaRPr lang="en-US" dirty="0"/>
          </a:p>
          <a:p>
            <a:pPr>
              <a:buFont typeface="Arial" panose="020B0604020202020204" pitchFamily="34" charset="0"/>
              <a:buNone/>
            </a:pPr>
            <a:r>
              <a:rPr lang="en-US" b="1" dirty="0"/>
              <a:t>Scenario:</a:t>
            </a:r>
            <a:r>
              <a:rPr lang="en-US" dirty="0"/>
              <a:t> Coordinated Attack on ICS Systems.</a:t>
            </a:r>
          </a:p>
          <a:p>
            <a:pPr marL="742950" lvl="1" indent="-285750">
              <a:buFont typeface="Arial" panose="020B0604020202020204" pitchFamily="34" charset="0"/>
              <a:buChar char="•"/>
            </a:pPr>
            <a:r>
              <a:rPr lang="en-US" b="1" dirty="0"/>
              <a:t>Logs:</a:t>
            </a:r>
            <a:r>
              <a:rPr lang="en-US" dirty="0"/>
              <a:t> Splunk identifies repeated failed login attempts.</a:t>
            </a:r>
          </a:p>
          <a:p>
            <a:pPr marL="742950" lvl="1" indent="-285750">
              <a:buFont typeface="Arial" panose="020B0604020202020204" pitchFamily="34" charset="0"/>
              <a:buChar char="•"/>
            </a:pPr>
            <a:r>
              <a:rPr lang="en-US" b="1" dirty="0"/>
              <a:t>Network Monitoring:</a:t>
            </a:r>
            <a:r>
              <a:rPr lang="en-US" dirty="0"/>
              <a:t> Zeek detects unusual outbound traffic to a known malicious IP.</a:t>
            </a:r>
          </a:p>
          <a:p>
            <a:pPr marL="742950" lvl="1" indent="-285750">
              <a:buFont typeface="Arial" panose="020B0604020202020204" pitchFamily="34" charset="0"/>
              <a:buChar char="•"/>
            </a:pPr>
            <a:r>
              <a:rPr lang="en-US" b="1" dirty="0"/>
              <a:t>System Monitoring:</a:t>
            </a:r>
            <a:r>
              <a:rPr lang="en-US" dirty="0"/>
              <a:t> </a:t>
            </a:r>
            <a:r>
              <a:rPr lang="en-US" dirty="0" err="1"/>
              <a:t>Sysinternals</a:t>
            </a:r>
            <a:r>
              <a:rPr lang="en-US" dirty="0"/>
              <a:t> flags a PowerShell process creating new files.</a:t>
            </a:r>
          </a:p>
          <a:p>
            <a:pPr marL="742950" lvl="1" indent="-285750">
              <a:buFont typeface="Arial" panose="020B0604020202020204" pitchFamily="34" charset="0"/>
              <a:buChar char="•"/>
            </a:pPr>
            <a:r>
              <a:rPr lang="en-US" b="1" dirty="0"/>
              <a:t>Result:</a:t>
            </a:r>
            <a:r>
              <a:rPr lang="en-US" dirty="0"/>
              <a:t> Tools together uncover a phishing attack leading to lateral movement and malware installation.</a:t>
            </a:r>
          </a:p>
          <a:p>
            <a:endParaRPr lang="en-US" b="1" dirty="0"/>
          </a:p>
          <a:p>
            <a:r>
              <a:rPr lang="en-US" b="1" dirty="0"/>
              <a:t>Benefits of Integration</a:t>
            </a:r>
            <a:endParaRPr lang="en-US" dirty="0"/>
          </a:p>
          <a:p>
            <a:pPr>
              <a:buFont typeface="Arial" panose="020B0604020202020204" pitchFamily="34" charset="0"/>
              <a:buChar char="•"/>
            </a:pPr>
            <a:r>
              <a:rPr lang="en-US" dirty="0"/>
              <a:t>Holistic view of incidents.</a:t>
            </a:r>
          </a:p>
          <a:p>
            <a:pPr>
              <a:buFont typeface="Arial" panose="020B0604020202020204" pitchFamily="34" charset="0"/>
              <a:buChar char="•"/>
            </a:pPr>
            <a:r>
              <a:rPr lang="en-US" dirty="0"/>
              <a:t>Faster identification and containment.</a:t>
            </a:r>
          </a:p>
          <a:p>
            <a:pPr>
              <a:buFont typeface="Arial" panose="020B0604020202020204" pitchFamily="34" charset="0"/>
              <a:buChar char="•"/>
            </a:pPr>
            <a:r>
              <a:rPr lang="en-US" dirty="0"/>
              <a:t>Improved collaboration between IT and OT teams.</a:t>
            </a:r>
          </a:p>
          <a:p>
            <a:pPr>
              <a:buFont typeface="Arial" panose="020B0604020202020204" pitchFamily="34" charset="0"/>
              <a:buNone/>
            </a:pPr>
            <a:endParaRPr lang="en-US" dirty="0"/>
          </a:p>
          <a:p>
            <a:pPr>
              <a:buFont typeface="Arial" panose="020B0604020202020204" pitchFamily="34" charset="0"/>
              <a:buNone/>
            </a:pPr>
            <a:endParaRPr lang="en-US" dirty="0"/>
          </a:p>
          <a:p>
            <a:pPr>
              <a:buFont typeface="Arial" panose="020B0604020202020204" pitchFamily="34" charset="0"/>
              <a:buNone/>
            </a:pPr>
            <a:r>
              <a:rPr lang="en-US" dirty="0"/>
              <a:t>Graphic Source: ChatGPT</a:t>
            </a:r>
          </a:p>
          <a:p>
            <a:pPr>
              <a:buFont typeface="Arial" panose="020B0604020202020204" pitchFamily="34" charset="0"/>
              <a:buNone/>
            </a:pPr>
            <a:r>
              <a:rPr lang="en-US" dirty="0"/>
              <a:t>“</a:t>
            </a:r>
            <a:r>
              <a:rPr lang="en-US" dirty="0" err="1"/>
              <a:t>venn</a:t>
            </a:r>
            <a:r>
              <a:rPr lang="en-US" dirty="0"/>
              <a:t> diagram that Displays the overlap between log analysis, network monitoring, and system monitoring with "Root Cause Identification" at the center.”</a:t>
            </a:r>
          </a:p>
        </p:txBody>
      </p:sp>
      <p:sp>
        <p:nvSpPr>
          <p:cNvPr id="4" name="Date Placeholder 3">
            <a:extLst>
              <a:ext uri="{FF2B5EF4-FFF2-40B4-BE49-F238E27FC236}">
                <a16:creationId xmlns:a16="http://schemas.microsoft.com/office/drawing/2014/main" id="{A1E67366-5760-41AA-F2D8-B067298836B1}"/>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F6803571-419D-D993-2BCE-01CFACBB4962}"/>
              </a:ext>
            </a:extLst>
          </p:cNvPr>
          <p:cNvSpPr>
            <a:spLocks noGrp="1"/>
          </p:cNvSpPr>
          <p:nvPr>
            <p:ph type="sldNum" sz="quarter" idx="5"/>
          </p:nvPr>
        </p:nvSpPr>
        <p:spPr/>
        <p:txBody>
          <a:bodyPr/>
          <a:lstStyle/>
          <a:p>
            <a:fld id="{352683B9-BE6E-4598-85C0-E9020C903FF0}" type="slidenum">
              <a:rPr lang="en-US" smtClean="0"/>
              <a:pPr/>
              <a:t>22</a:t>
            </a:fld>
            <a:endParaRPr lang="en-US"/>
          </a:p>
        </p:txBody>
      </p:sp>
    </p:spTree>
    <p:extLst>
      <p:ext uri="{BB962C8B-B14F-4D97-AF65-F5344CB8AC3E}">
        <p14:creationId xmlns:p14="http://schemas.microsoft.com/office/powerpoint/2010/main" val="40791151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A2FBA-0EF9-9C72-B2ED-F382A9E1F2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7E49A2-D38D-B564-8C78-58C744E25B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25320E-86C9-509A-009B-085E320D16A8}"/>
              </a:ext>
            </a:extLst>
          </p:cNvPr>
          <p:cNvSpPr>
            <a:spLocks noGrp="1"/>
          </p:cNvSpPr>
          <p:nvPr>
            <p:ph type="body" idx="1"/>
          </p:nvPr>
        </p:nvSpPr>
        <p:spPr/>
        <p:txBody>
          <a:bodyPr/>
          <a:lstStyle/>
          <a:p>
            <a:r>
              <a:rPr lang="en-US" dirty="0"/>
              <a:t>Graphic: https://images.app.goo.gl/PpkUKdQ32ZKGEekTA</a:t>
            </a:r>
          </a:p>
        </p:txBody>
      </p:sp>
      <p:sp>
        <p:nvSpPr>
          <p:cNvPr id="4" name="Date Placeholder 3">
            <a:extLst>
              <a:ext uri="{FF2B5EF4-FFF2-40B4-BE49-F238E27FC236}">
                <a16:creationId xmlns:a16="http://schemas.microsoft.com/office/drawing/2014/main" id="{AC0BA17B-1773-C4AE-593B-8B4B4DA059AE}"/>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98D0E866-311F-075A-B5EC-94BDD126ABD2}"/>
              </a:ext>
            </a:extLst>
          </p:cNvPr>
          <p:cNvSpPr>
            <a:spLocks noGrp="1"/>
          </p:cNvSpPr>
          <p:nvPr>
            <p:ph type="sldNum" sz="quarter" idx="5"/>
          </p:nvPr>
        </p:nvSpPr>
        <p:spPr/>
        <p:txBody>
          <a:bodyPr/>
          <a:lstStyle/>
          <a:p>
            <a:fld id="{352683B9-BE6E-4598-85C0-E9020C903FF0}" type="slidenum">
              <a:rPr lang="en-US" smtClean="0"/>
              <a:pPr/>
              <a:t>23</a:t>
            </a:fld>
            <a:endParaRPr lang="en-US"/>
          </a:p>
        </p:txBody>
      </p:sp>
    </p:spTree>
    <p:extLst>
      <p:ext uri="{BB962C8B-B14F-4D97-AF65-F5344CB8AC3E}">
        <p14:creationId xmlns:p14="http://schemas.microsoft.com/office/powerpoint/2010/main" val="29416042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F8EAD9-CBA6-77F8-A46C-42EF314AA8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3A091F-4804-0419-7F61-49AA05FD2C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DAE16F-441F-5C9D-F35D-2376134F2613}"/>
              </a:ext>
            </a:extLst>
          </p:cNvPr>
          <p:cNvSpPr>
            <a:spLocks noGrp="1"/>
          </p:cNvSpPr>
          <p:nvPr>
            <p:ph type="body" idx="1"/>
          </p:nvPr>
        </p:nvSpPr>
        <p:spPr/>
        <p:txBody>
          <a:bodyPr/>
          <a:lstStyle/>
          <a:p>
            <a:r>
              <a:rPr lang="en-US" b="1" dirty="0"/>
              <a:t>Minimizes Threat Spread</a:t>
            </a:r>
            <a:endParaRPr lang="en-US" dirty="0"/>
          </a:p>
          <a:p>
            <a:pPr>
              <a:buFont typeface="Arial" panose="020B0604020202020204" pitchFamily="34" charset="0"/>
              <a:buChar char="•"/>
            </a:pPr>
            <a:r>
              <a:rPr lang="en-US" dirty="0"/>
              <a:t>Prevents malware, ransomware, or unauthorized access from moving laterally through the ICS network.</a:t>
            </a:r>
          </a:p>
          <a:p>
            <a:pPr>
              <a:buFont typeface="Arial" panose="020B0604020202020204" pitchFamily="34" charset="0"/>
              <a:buChar char="•"/>
            </a:pPr>
            <a:r>
              <a:rPr lang="en-US" dirty="0"/>
              <a:t>Limits the attack's scope to the initially affected systems.</a:t>
            </a:r>
          </a:p>
          <a:p>
            <a:endParaRPr lang="en-US" b="1" dirty="0"/>
          </a:p>
          <a:p>
            <a:r>
              <a:rPr lang="en-US" b="1" dirty="0"/>
              <a:t>Reduces Potential Damage</a:t>
            </a:r>
            <a:endParaRPr lang="en-US" dirty="0"/>
          </a:p>
          <a:p>
            <a:pPr>
              <a:buFont typeface="Arial" panose="020B0604020202020204" pitchFamily="34" charset="0"/>
              <a:buChar char="•"/>
            </a:pPr>
            <a:r>
              <a:rPr lang="en-US" dirty="0"/>
              <a:t>Protects critical systems and processes from being compromised.</a:t>
            </a:r>
          </a:p>
          <a:p>
            <a:pPr>
              <a:buFont typeface="Arial" panose="020B0604020202020204" pitchFamily="34" charset="0"/>
              <a:buChar char="•"/>
            </a:pPr>
            <a:r>
              <a:rPr lang="en-US" dirty="0"/>
              <a:t>Ensures continuity of operations where possible.</a:t>
            </a:r>
          </a:p>
          <a:p>
            <a:endParaRPr lang="en-US" b="1" dirty="0"/>
          </a:p>
          <a:p>
            <a:r>
              <a:rPr lang="en-US" b="1" dirty="0"/>
              <a:t>Maintains Safety</a:t>
            </a:r>
            <a:endParaRPr lang="en-US" dirty="0"/>
          </a:p>
          <a:p>
            <a:pPr>
              <a:buFont typeface="Arial" panose="020B0604020202020204" pitchFamily="34" charset="0"/>
              <a:buChar char="•"/>
            </a:pPr>
            <a:r>
              <a:rPr lang="en-US" dirty="0"/>
              <a:t>Safety of personnel and equipment remains a top priority.</a:t>
            </a:r>
          </a:p>
          <a:p>
            <a:pPr>
              <a:buFont typeface="Arial" panose="020B0604020202020204" pitchFamily="34" charset="0"/>
              <a:buChar char="•"/>
            </a:pPr>
            <a:r>
              <a:rPr lang="en-US" dirty="0"/>
              <a:t>Containment measures are designed to avoid triggering unsafe conditions in ICS environments.</a:t>
            </a:r>
          </a:p>
          <a:p>
            <a:endParaRPr lang="en-US" b="1" dirty="0"/>
          </a:p>
          <a:p>
            <a:r>
              <a:rPr lang="en-US" b="1" dirty="0"/>
              <a:t>Supports Effective Incident Response</a:t>
            </a:r>
            <a:endParaRPr lang="en-US" dirty="0"/>
          </a:p>
          <a:p>
            <a:pPr>
              <a:buFont typeface="Arial" panose="020B0604020202020204" pitchFamily="34" charset="0"/>
              <a:buChar char="•"/>
            </a:pPr>
            <a:r>
              <a:rPr lang="en-US" dirty="0"/>
              <a:t>Provides time to analyze and plan remediation efforts.</a:t>
            </a:r>
          </a:p>
          <a:p>
            <a:pPr>
              <a:buFont typeface="Arial" panose="020B0604020202020204" pitchFamily="34" charset="0"/>
              <a:buChar char="•"/>
            </a:pPr>
            <a:r>
              <a:rPr lang="en-US" dirty="0"/>
              <a:t>Allows incident response teams to focus on root cause identification without escalation of the issue.</a:t>
            </a:r>
          </a:p>
          <a:p>
            <a:endParaRPr lang="en-US" b="1" dirty="0"/>
          </a:p>
          <a:p>
            <a:r>
              <a:rPr lang="en-US" b="1" dirty="0"/>
              <a:t>Example Scenario</a:t>
            </a:r>
            <a:endParaRPr lang="en-US" dirty="0"/>
          </a:p>
          <a:p>
            <a:pPr>
              <a:buFont typeface="Arial" panose="020B0604020202020204" pitchFamily="34" charset="0"/>
              <a:buChar char="•"/>
            </a:pPr>
            <a:r>
              <a:rPr lang="en-US" b="1" dirty="0"/>
              <a:t>Case Study: Ransomware in ICS:</a:t>
            </a:r>
            <a:endParaRPr lang="en-US" dirty="0"/>
          </a:p>
          <a:p>
            <a:pPr marL="742950" lvl="1" indent="-285750">
              <a:buFont typeface="Arial" panose="020B0604020202020204" pitchFamily="34" charset="0"/>
              <a:buChar char="•"/>
            </a:pPr>
            <a:r>
              <a:rPr lang="en-US" dirty="0"/>
              <a:t>Initial infection detected on an HMI.</a:t>
            </a:r>
          </a:p>
          <a:p>
            <a:pPr marL="742950" lvl="1" indent="-285750">
              <a:buFont typeface="Arial" panose="020B0604020202020204" pitchFamily="34" charset="0"/>
              <a:buChar char="•"/>
            </a:pPr>
            <a:r>
              <a:rPr lang="en-US" dirty="0"/>
              <a:t>Containment action: Disconnect the HMI and block its network segment.</a:t>
            </a:r>
          </a:p>
          <a:p>
            <a:pPr marL="742950" lvl="1" indent="-285750">
              <a:buFont typeface="Arial" panose="020B0604020202020204" pitchFamily="34" charset="0"/>
              <a:buChar char="•"/>
            </a:pPr>
            <a:r>
              <a:rPr lang="en-US" dirty="0"/>
              <a:t>Result: Prevented the ransomware from reaching PLCs or SCADA systems.</a:t>
            </a:r>
          </a:p>
          <a:p>
            <a:pPr>
              <a:buFont typeface="Arial" panose="020B0604020202020204" pitchFamily="34" charset="0"/>
              <a:buNone/>
            </a:pPr>
            <a:endParaRPr lang="en-US" dirty="0"/>
          </a:p>
          <a:p>
            <a:pPr>
              <a:buFont typeface="Arial" panose="020B0604020202020204" pitchFamily="34" charset="0"/>
              <a:buNone/>
            </a:pPr>
            <a:endParaRPr lang="en-US" dirty="0"/>
          </a:p>
          <a:p>
            <a:pPr>
              <a:buFont typeface="Arial" panose="020B0604020202020204" pitchFamily="34" charset="0"/>
              <a:buNone/>
            </a:pPr>
            <a:r>
              <a:rPr lang="en-US" dirty="0"/>
              <a:t>Graphic Source:</a:t>
            </a:r>
          </a:p>
        </p:txBody>
      </p:sp>
      <p:sp>
        <p:nvSpPr>
          <p:cNvPr id="4" name="Date Placeholder 3">
            <a:extLst>
              <a:ext uri="{FF2B5EF4-FFF2-40B4-BE49-F238E27FC236}">
                <a16:creationId xmlns:a16="http://schemas.microsoft.com/office/drawing/2014/main" id="{67A2E5EB-0A20-D40F-4596-E1B71DEFC73C}"/>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DE1A37B7-D9A3-2252-8A77-2E84030171F8}"/>
              </a:ext>
            </a:extLst>
          </p:cNvPr>
          <p:cNvSpPr>
            <a:spLocks noGrp="1"/>
          </p:cNvSpPr>
          <p:nvPr>
            <p:ph type="sldNum" sz="quarter" idx="5"/>
          </p:nvPr>
        </p:nvSpPr>
        <p:spPr/>
        <p:txBody>
          <a:bodyPr/>
          <a:lstStyle/>
          <a:p>
            <a:fld id="{352683B9-BE6E-4598-85C0-E9020C903FF0}" type="slidenum">
              <a:rPr lang="en-US" smtClean="0"/>
              <a:pPr/>
              <a:t>24</a:t>
            </a:fld>
            <a:endParaRPr lang="en-US"/>
          </a:p>
        </p:txBody>
      </p:sp>
    </p:spTree>
    <p:extLst>
      <p:ext uri="{BB962C8B-B14F-4D97-AF65-F5344CB8AC3E}">
        <p14:creationId xmlns:p14="http://schemas.microsoft.com/office/powerpoint/2010/main" val="23025663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89AA7-840D-778F-EA00-F94276E6A2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5979B9-B4E4-0B74-6FA3-5C1EC36FE1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27A658-BABA-611B-55FD-66539BE65893}"/>
              </a:ext>
            </a:extLst>
          </p:cNvPr>
          <p:cNvSpPr>
            <a:spLocks noGrp="1"/>
          </p:cNvSpPr>
          <p:nvPr>
            <p:ph type="body" idx="1"/>
          </p:nvPr>
        </p:nvSpPr>
        <p:spPr/>
        <p:txBody>
          <a:bodyPr/>
          <a:lstStyle/>
          <a:p>
            <a:r>
              <a:rPr lang="en-US" b="1" dirty="0"/>
              <a:t>Network Segmentation</a:t>
            </a:r>
            <a:endParaRPr lang="en-US" dirty="0"/>
          </a:p>
          <a:p>
            <a:pPr>
              <a:buFont typeface="Arial" panose="020B0604020202020204" pitchFamily="34" charset="0"/>
              <a:buChar char="•"/>
            </a:pPr>
            <a:r>
              <a:rPr lang="en-US" dirty="0"/>
              <a:t>Use VLANs, firewalls, or zone-based architectures to isolate affected systems.</a:t>
            </a:r>
          </a:p>
          <a:p>
            <a:pPr>
              <a:buFont typeface="Arial" panose="020B0604020202020204" pitchFamily="34" charset="0"/>
              <a:buChar char="•"/>
            </a:pPr>
            <a:r>
              <a:rPr lang="en-US" dirty="0"/>
              <a:t>Prevent lateral movement within the ICS environment.</a:t>
            </a:r>
          </a:p>
          <a:p>
            <a:pPr>
              <a:buFont typeface="Arial" panose="020B0604020202020204" pitchFamily="34" charset="0"/>
              <a:buChar char="•"/>
            </a:pPr>
            <a:r>
              <a:rPr lang="en-US" dirty="0"/>
              <a:t>Example:</a:t>
            </a:r>
          </a:p>
          <a:p>
            <a:pPr marL="742950" lvl="1" indent="-285750">
              <a:buFont typeface="Arial" panose="020B0604020202020204" pitchFamily="34" charset="0"/>
              <a:buChar char="•"/>
            </a:pPr>
            <a:r>
              <a:rPr lang="en-US" dirty="0"/>
              <a:t>Segment compromised engineering workstations to block communication with PLCs.</a:t>
            </a:r>
          </a:p>
          <a:p>
            <a:endParaRPr lang="en-US" b="1" dirty="0"/>
          </a:p>
          <a:p>
            <a:r>
              <a:rPr lang="en-US" b="1" dirty="0"/>
              <a:t>Device Isolation</a:t>
            </a:r>
            <a:endParaRPr lang="en-US" dirty="0"/>
          </a:p>
          <a:p>
            <a:pPr>
              <a:buFont typeface="Arial" panose="020B0604020202020204" pitchFamily="34" charset="0"/>
              <a:buChar char="•"/>
            </a:pPr>
            <a:r>
              <a:rPr lang="en-US" dirty="0"/>
              <a:t>Disconnect affected devices from the network.</a:t>
            </a:r>
          </a:p>
          <a:p>
            <a:pPr>
              <a:buFont typeface="Arial" panose="020B0604020202020204" pitchFamily="34" charset="0"/>
              <a:buChar char="•"/>
            </a:pPr>
            <a:r>
              <a:rPr lang="en-US" dirty="0"/>
              <a:t>Limit access to critical systems (e.g., SCADA servers, HMIs).</a:t>
            </a:r>
          </a:p>
          <a:p>
            <a:pPr>
              <a:buFont typeface="Arial" panose="020B0604020202020204" pitchFamily="34" charset="0"/>
              <a:buChar char="•"/>
            </a:pPr>
            <a:r>
              <a:rPr lang="en-US" dirty="0"/>
              <a:t>Example:</a:t>
            </a:r>
          </a:p>
          <a:p>
            <a:pPr marL="742950" lvl="1" indent="-285750">
              <a:buFont typeface="Arial" panose="020B0604020202020204" pitchFamily="34" charset="0"/>
              <a:buChar char="•"/>
            </a:pPr>
            <a:r>
              <a:rPr lang="en-US" dirty="0"/>
              <a:t>Physically disconnect an infected HMI to contain ransomware.</a:t>
            </a:r>
          </a:p>
          <a:p>
            <a:endParaRPr lang="en-US" b="1" dirty="0"/>
          </a:p>
          <a:p>
            <a:r>
              <a:rPr lang="en-US" b="1" dirty="0"/>
              <a:t>Access Control Adjustments</a:t>
            </a:r>
            <a:endParaRPr lang="en-US" dirty="0"/>
          </a:p>
          <a:p>
            <a:pPr>
              <a:buFont typeface="Arial" panose="020B0604020202020204" pitchFamily="34" charset="0"/>
              <a:buChar char="•"/>
            </a:pPr>
            <a:r>
              <a:rPr lang="en-US" dirty="0"/>
              <a:t>Revoke or disable compromised user accounts.</a:t>
            </a:r>
          </a:p>
          <a:p>
            <a:pPr>
              <a:buFont typeface="Arial" panose="020B0604020202020204" pitchFamily="34" charset="0"/>
              <a:buChar char="•"/>
            </a:pPr>
            <a:r>
              <a:rPr lang="en-US" dirty="0"/>
              <a:t>Apply least privilege access to prevent unauthorized escalation.</a:t>
            </a:r>
          </a:p>
          <a:p>
            <a:pPr>
              <a:buFont typeface="Arial" panose="020B0604020202020204" pitchFamily="34" charset="0"/>
              <a:buChar char="•"/>
            </a:pPr>
            <a:r>
              <a:rPr lang="en-US" dirty="0"/>
              <a:t>Example:</a:t>
            </a:r>
          </a:p>
          <a:p>
            <a:pPr marL="742950" lvl="1" indent="-285750">
              <a:buFont typeface="Arial" panose="020B0604020202020204" pitchFamily="34" charset="0"/>
              <a:buChar char="•"/>
            </a:pPr>
            <a:r>
              <a:rPr lang="en-US" dirty="0"/>
              <a:t>Disable accounts showing signs of unauthorized access or excessive failed login attempts.</a:t>
            </a:r>
          </a:p>
          <a:p>
            <a:endParaRPr lang="en-US" b="1" dirty="0"/>
          </a:p>
          <a:p>
            <a:r>
              <a:rPr lang="en-US" b="1" dirty="0"/>
              <a:t>Traffic Filtering</a:t>
            </a:r>
            <a:endParaRPr lang="en-US" dirty="0"/>
          </a:p>
          <a:p>
            <a:pPr>
              <a:buFont typeface="Arial" panose="020B0604020202020204" pitchFamily="34" charset="0"/>
              <a:buChar char="•"/>
            </a:pPr>
            <a:r>
              <a:rPr lang="en-US" dirty="0"/>
              <a:t>Use firewalls or intrusion prevention systems (IPS) to block malicious IPs or ports.</a:t>
            </a:r>
          </a:p>
          <a:p>
            <a:pPr>
              <a:buFont typeface="Arial" panose="020B0604020202020204" pitchFamily="34" charset="0"/>
              <a:buChar char="•"/>
            </a:pPr>
            <a:r>
              <a:rPr lang="en-US" dirty="0"/>
              <a:t>Restrict protocols prone to misuse (e.g., disable Modbus commands from external sources).</a:t>
            </a:r>
          </a:p>
          <a:p>
            <a:pPr>
              <a:buFont typeface="Arial" panose="020B0604020202020204" pitchFamily="34" charset="0"/>
              <a:buChar char="•"/>
            </a:pPr>
            <a:r>
              <a:rPr lang="en-US" dirty="0"/>
              <a:t>Example:</a:t>
            </a:r>
          </a:p>
          <a:p>
            <a:pPr marL="742950" lvl="1" indent="-285750">
              <a:buFont typeface="Arial" panose="020B0604020202020204" pitchFamily="34" charset="0"/>
              <a:buChar char="•"/>
            </a:pPr>
            <a:r>
              <a:rPr lang="en-US" dirty="0"/>
              <a:t>Block external IPs communicating with ICS assets using Zeek alerts.</a:t>
            </a:r>
          </a:p>
          <a:p>
            <a:endParaRPr lang="en-US" b="1" dirty="0"/>
          </a:p>
          <a:p>
            <a:r>
              <a:rPr lang="en-US" b="1" dirty="0"/>
              <a:t>Fail-Safe Procedures</a:t>
            </a:r>
            <a:endParaRPr lang="en-US" dirty="0"/>
          </a:p>
          <a:p>
            <a:pPr>
              <a:buFont typeface="Arial" panose="020B0604020202020204" pitchFamily="34" charset="0"/>
              <a:buChar char="•"/>
            </a:pPr>
            <a:r>
              <a:rPr lang="en-US" dirty="0"/>
              <a:t>Implement controlled shutdowns or switch to manual operations when digital containment isn’t sufficient.</a:t>
            </a:r>
          </a:p>
          <a:p>
            <a:pPr>
              <a:buFont typeface="Arial" panose="020B0604020202020204" pitchFamily="34" charset="0"/>
              <a:buChar char="•"/>
            </a:pPr>
            <a:r>
              <a:rPr lang="en-US" dirty="0"/>
              <a:t>Example:</a:t>
            </a:r>
          </a:p>
          <a:p>
            <a:pPr marL="742950" lvl="1" indent="-285750">
              <a:buFont typeface="Arial" panose="020B0604020202020204" pitchFamily="34" charset="0"/>
              <a:buChar char="•"/>
            </a:pPr>
            <a:r>
              <a:rPr lang="en-US" dirty="0"/>
              <a:t>Use emergency stops to isolate physical processes safely in critical conditions.</a:t>
            </a:r>
          </a:p>
          <a:p>
            <a:pPr>
              <a:buFont typeface="Arial" panose="020B0604020202020204" pitchFamily="34" charset="0"/>
              <a:buNone/>
            </a:pPr>
            <a:endParaRPr lang="en-US" dirty="0"/>
          </a:p>
          <a:p>
            <a:pPr>
              <a:buFont typeface="Arial" panose="020B0604020202020204" pitchFamily="34" charset="0"/>
              <a:buNone/>
            </a:pPr>
            <a:endParaRPr lang="en-US" dirty="0"/>
          </a:p>
          <a:p>
            <a:pPr>
              <a:buFont typeface="Arial" panose="020B0604020202020204" pitchFamily="34" charset="0"/>
              <a:buNone/>
            </a:pPr>
            <a:r>
              <a:rPr lang="en-US" dirty="0"/>
              <a:t>Graphic </a:t>
            </a:r>
            <a:r>
              <a:rPr lang="en-US" dirty="0" err="1"/>
              <a:t>Source:https</a:t>
            </a:r>
            <a:r>
              <a:rPr lang="en-US" dirty="0"/>
              <a:t>://images.app.goo.gl/GWpDUGAaLf59uSGn6</a:t>
            </a:r>
          </a:p>
        </p:txBody>
      </p:sp>
      <p:sp>
        <p:nvSpPr>
          <p:cNvPr id="4" name="Date Placeholder 3">
            <a:extLst>
              <a:ext uri="{FF2B5EF4-FFF2-40B4-BE49-F238E27FC236}">
                <a16:creationId xmlns:a16="http://schemas.microsoft.com/office/drawing/2014/main" id="{54DDDC27-F38A-98B3-3EF0-3EEF7B8350E6}"/>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043F5839-E2BD-C4F8-165C-0A30E6366B8D}"/>
              </a:ext>
            </a:extLst>
          </p:cNvPr>
          <p:cNvSpPr>
            <a:spLocks noGrp="1"/>
          </p:cNvSpPr>
          <p:nvPr>
            <p:ph type="sldNum" sz="quarter" idx="5"/>
          </p:nvPr>
        </p:nvSpPr>
        <p:spPr/>
        <p:txBody>
          <a:bodyPr/>
          <a:lstStyle/>
          <a:p>
            <a:fld id="{352683B9-BE6E-4598-85C0-E9020C903FF0}" type="slidenum">
              <a:rPr lang="en-US" smtClean="0"/>
              <a:pPr/>
              <a:t>25</a:t>
            </a:fld>
            <a:endParaRPr lang="en-US"/>
          </a:p>
        </p:txBody>
      </p:sp>
    </p:spTree>
    <p:extLst>
      <p:ext uri="{BB962C8B-B14F-4D97-AF65-F5344CB8AC3E}">
        <p14:creationId xmlns:p14="http://schemas.microsoft.com/office/powerpoint/2010/main" val="32503197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B1B72-5FD5-9DED-A235-A666049B0D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F9905C-633B-16D6-3B56-E28E832B21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7E990E-DAC2-4BB1-5CE1-FB20D2CC9E39}"/>
              </a:ext>
            </a:extLst>
          </p:cNvPr>
          <p:cNvSpPr>
            <a:spLocks noGrp="1"/>
          </p:cNvSpPr>
          <p:nvPr>
            <p:ph type="body" idx="1"/>
          </p:nvPr>
        </p:nvSpPr>
        <p:spPr/>
        <p:txBody>
          <a:bodyPr/>
          <a:lstStyle/>
          <a:p>
            <a:r>
              <a:rPr lang="en-US" b="1" dirty="0"/>
              <a:t>Firewalls</a:t>
            </a:r>
            <a:endParaRPr lang="en-US" dirty="0"/>
          </a:p>
          <a:p>
            <a:pPr>
              <a:buFont typeface="Arial" panose="020B0604020202020204" pitchFamily="34" charset="0"/>
              <a:buChar char="•"/>
            </a:pPr>
            <a:r>
              <a:rPr lang="en-US" dirty="0"/>
              <a:t>Control and block unauthorized connections to and from ICS systems.</a:t>
            </a:r>
          </a:p>
          <a:p>
            <a:pPr>
              <a:buFont typeface="Arial" panose="020B0604020202020204" pitchFamily="34" charset="0"/>
              <a:buChar char="•"/>
            </a:pPr>
            <a:r>
              <a:rPr lang="en-US" dirty="0"/>
              <a:t>Examples:</a:t>
            </a:r>
          </a:p>
          <a:p>
            <a:pPr marL="742950" lvl="1" indent="-285750">
              <a:buFont typeface="Arial" panose="020B0604020202020204" pitchFamily="34" charset="0"/>
              <a:buChar char="•"/>
            </a:pPr>
            <a:r>
              <a:rPr lang="en-US" b="1" dirty="0"/>
              <a:t>Palo Alto Networks:</a:t>
            </a:r>
            <a:r>
              <a:rPr lang="en-US" dirty="0"/>
              <a:t> Advanced filtering for industrial protocols.</a:t>
            </a:r>
          </a:p>
          <a:p>
            <a:pPr marL="742950" lvl="1" indent="-285750">
              <a:buFont typeface="Arial" panose="020B0604020202020204" pitchFamily="34" charset="0"/>
              <a:buChar char="•"/>
            </a:pPr>
            <a:r>
              <a:rPr lang="en-US" b="1" dirty="0"/>
              <a:t>Cisco ASA:</a:t>
            </a:r>
            <a:r>
              <a:rPr lang="en-US" dirty="0"/>
              <a:t> Zoning and traffic segmentation.</a:t>
            </a:r>
          </a:p>
          <a:p>
            <a:pPr>
              <a:buFont typeface="Arial" panose="020B0604020202020204" pitchFamily="34" charset="0"/>
              <a:buChar char="•"/>
            </a:pPr>
            <a:r>
              <a:rPr lang="en-US" dirty="0"/>
              <a:t>Use Case:</a:t>
            </a:r>
          </a:p>
          <a:p>
            <a:pPr marL="742950" lvl="1" indent="-285750">
              <a:buFont typeface="Arial" panose="020B0604020202020204" pitchFamily="34" charset="0"/>
              <a:buChar char="•"/>
            </a:pPr>
            <a:r>
              <a:rPr lang="en-US" dirty="0"/>
              <a:t>Block malicious IPs or isolate network zones during an attack.</a:t>
            </a:r>
          </a:p>
          <a:p>
            <a:endParaRPr lang="en-US" b="1" dirty="0"/>
          </a:p>
          <a:p>
            <a:r>
              <a:rPr lang="en-US" b="1" dirty="0"/>
              <a:t>Network Access Control (NAC)</a:t>
            </a:r>
            <a:endParaRPr lang="en-US" dirty="0"/>
          </a:p>
          <a:p>
            <a:pPr>
              <a:buFont typeface="Arial" panose="020B0604020202020204" pitchFamily="34" charset="0"/>
              <a:buChar char="•"/>
            </a:pPr>
            <a:r>
              <a:rPr lang="en-US" dirty="0"/>
              <a:t>Dynamically control device access based on security policies.</a:t>
            </a:r>
          </a:p>
          <a:p>
            <a:pPr>
              <a:buFont typeface="Arial" panose="020B0604020202020204" pitchFamily="34" charset="0"/>
              <a:buChar char="•"/>
            </a:pPr>
            <a:r>
              <a:rPr lang="en-US" dirty="0"/>
              <a:t>Example: Cisco Identity Services Engine (ISE).</a:t>
            </a:r>
          </a:p>
          <a:p>
            <a:pPr>
              <a:buFont typeface="Arial" panose="020B0604020202020204" pitchFamily="34" charset="0"/>
              <a:buChar char="•"/>
            </a:pPr>
            <a:r>
              <a:rPr lang="en-US" dirty="0"/>
              <a:t>Use Case:</a:t>
            </a:r>
          </a:p>
          <a:p>
            <a:pPr marL="742950" lvl="1" indent="-285750">
              <a:buFont typeface="Arial" panose="020B0604020202020204" pitchFamily="34" charset="0"/>
              <a:buChar char="•"/>
            </a:pPr>
            <a:r>
              <a:rPr lang="en-US" dirty="0"/>
              <a:t>Automatically quarantine an unauthorized device attempting to join the network.</a:t>
            </a:r>
          </a:p>
          <a:p>
            <a:endParaRPr lang="en-US" b="1" dirty="0"/>
          </a:p>
          <a:p>
            <a:r>
              <a:rPr lang="en-US" b="1" dirty="0"/>
              <a:t>Endpoint Detection and Response (EDR)</a:t>
            </a:r>
            <a:endParaRPr lang="en-US" dirty="0"/>
          </a:p>
          <a:p>
            <a:pPr>
              <a:buFont typeface="Arial" panose="020B0604020202020204" pitchFamily="34" charset="0"/>
              <a:buChar char="•"/>
            </a:pPr>
            <a:r>
              <a:rPr lang="en-US" dirty="0"/>
              <a:t>Monitor and isolate endpoints showing malicious behavior.</a:t>
            </a:r>
          </a:p>
          <a:p>
            <a:pPr>
              <a:buFont typeface="Arial" panose="020B0604020202020204" pitchFamily="34" charset="0"/>
              <a:buChar char="•"/>
            </a:pPr>
            <a:r>
              <a:rPr lang="en-US" dirty="0"/>
              <a:t>Examples:</a:t>
            </a:r>
          </a:p>
          <a:p>
            <a:pPr marL="742950" lvl="1" indent="-285750">
              <a:buFont typeface="Arial" panose="020B0604020202020204" pitchFamily="34" charset="0"/>
              <a:buChar char="•"/>
            </a:pPr>
            <a:r>
              <a:rPr lang="en-US" b="1" dirty="0"/>
              <a:t>CrowdStrike:</a:t>
            </a:r>
            <a:r>
              <a:rPr lang="en-US" dirty="0"/>
              <a:t> Real-time endpoint monitoring and quarantine.</a:t>
            </a:r>
          </a:p>
          <a:p>
            <a:pPr marL="742950" lvl="1" indent="-285750">
              <a:buFont typeface="Arial" panose="020B0604020202020204" pitchFamily="34" charset="0"/>
              <a:buChar char="•"/>
            </a:pPr>
            <a:r>
              <a:rPr lang="en-US" b="1" dirty="0"/>
              <a:t>Carbon Black:</a:t>
            </a:r>
            <a:r>
              <a:rPr lang="en-US" dirty="0"/>
              <a:t> Detects and stops fileless malware.</a:t>
            </a:r>
          </a:p>
          <a:p>
            <a:pPr>
              <a:buFont typeface="Arial" panose="020B0604020202020204" pitchFamily="34" charset="0"/>
              <a:buChar char="•"/>
            </a:pPr>
            <a:r>
              <a:rPr lang="en-US" dirty="0"/>
              <a:t>Use Case:</a:t>
            </a:r>
          </a:p>
          <a:p>
            <a:pPr marL="742950" lvl="1" indent="-285750">
              <a:buFont typeface="Arial" panose="020B0604020202020204" pitchFamily="34" charset="0"/>
              <a:buChar char="•"/>
            </a:pPr>
            <a:r>
              <a:rPr lang="en-US" dirty="0"/>
              <a:t>Quarantine an infected engineering workstation to prevent further spread.</a:t>
            </a:r>
          </a:p>
          <a:p>
            <a:endParaRPr lang="en-US" b="1" dirty="0"/>
          </a:p>
          <a:p>
            <a:r>
              <a:rPr lang="en-US" b="1" dirty="0"/>
              <a:t>ICS-Specific Security Tools</a:t>
            </a:r>
            <a:endParaRPr lang="en-US" dirty="0"/>
          </a:p>
          <a:p>
            <a:pPr>
              <a:buFont typeface="Arial" panose="020B0604020202020204" pitchFamily="34" charset="0"/>
              <a:buChar char="•"/>
            </a:pPr>
            <a:r>
              <a:rPr lang="en-US" dirty="0"/>
              <a:t>Tailored for industrial environments to monitor and contain OT threats.</a:t>
            </a:r>
          </a:p>
          <a:p>
            <a:pPr>
              <a:buFont typeface="Arial" panose="020B0604020202020204" pitchFamily="34" charset="0"/>
              <a:buChar char="•"/>
            </a:pPr>
            <a:r>
              <a:rPr lang="en-US" dirty="0"/>
              <a:t>Examples:</a:t>
            </a:r>
          </a:p>
          <a:p>
            <a:pPr marL="742950" lvl="1" indent="-285750">
              <a:buFont typeface="Arial" panose="020B0604020202020204" pitchFamily="34" charset="0"/>
              <a:buChar char="•"/>
            </a:pPr>
            <a:r>
              <a:rPr lang="en-US" b="1" dirty="0"/>
              <a:t>Dragos:</a:t>
            </a:r>
            <a:r>
              <a:rPr lang="en-US" dirty="0"/>
              <a:t> Threat detection, response, and asset monitoring.</a:t>
            </a:r>
          </a:p>
          <a:p>
            <a:pPr marL="742950" lvl="1" indent="-285750">
              <a:buFont typeface="Arial" panose="020B0604020202020204" pitchFamily="34" charset="0"/>
              <a:buChar char="•"/>
            </a:pPr>
            <a:r>
              <a:rPr lang="en-US" b="1" dirty="0"/>
              <a:t>Nozomi Networks:</a:t>
            </a:r>
            <a:r>
              <a:rPr lang="en-US" dirty="0"/>
              <a:t> Real-time ICS network visibility and anomaly detection.</a:t>
            </a:r>
          </a:p>
          <a:p>
            <a:pPr>
              <a:buFont typeface="Arial" panose="020B0604020202020204" pitchFamily="34" charset="0"/>
              <a:buChar char="•"/>
            </a:pPr>
            <a:r>
              <a:rPr lang="en-US" dirty="0"/>
              <a:t>Use Case:</a:t>
            </a:r>
          </a:p>
          <a:p>
            <a:pPr marL="742950" lvl="1" indent="-285750">
              <a:buFont typeface="Arial" panose="020B0604020202020204" pitchFamily="34" charset="0"/>
              <a:buChar char="•"/>
            </a:pPr>
            <a:r>
              <a:rPr lang="en-US" dirty="0"/>
              <a:t>Identify and isolate anomalous Modbus traffic between PLCs.</a:t>
            </a:r>
          </a:p>
          <a:p>
            <a:endParaRPr lang="en-US" b="1" dirty="0"/>
          </a:p>
          <a:p>
            <a:r>
              <a:rPr lang="en-US" b="1" dirty="0"/>
              <a:t>Intrusion Detection/Prevention Systems (IDS/IPS)</a:t>
            </a:r>
            <a:endParaRPr lang="en-US" dirty="0"/>
          </a:p>
          <a:p>
            <a:pPr>
              <a:buFont typeface="Arial" panose="020B0604020202020204" pitchFamily="34" charset="0"/>
              <a:buChar char="•"/>
            </a:pPr>
            <a:r>
              <a:rPr lang="en-US" dirty="0"/>
              <a:t>Monitor traffic and block malicious activity in real-time.</a:t>
            </a:r>
          </a:p>
          <a:p>
            <a:pPr>
              <a:buFont typeface="Arial" panose="020B0604020202020204" pitchFamily="34" charset="0"/>
              <a:buChar char="•"/>
            </a:pPr>
            <a:r>
              <a:rPr lang="en-US" dirty="0"/>
              <a:t>Examples:</a:t>
            </a:r>
          </a:p>
          <a:p>
            <a:pPr marL="742950" lvl="1" indent="-285750">
              <a:buFont typeface="Arial" panose="020B0604020202020204" pitchFamily="34" charset="0"/>
              <a:buChar char="•"/>
            </a:pPr>
            <a:r>
              <a:rPr lang="en-US" b="1" dirty="0"/>
              <a:t>Suricata:</a:t>
            </a:r>
            <a:r>
              <a:rPr lang="en-US" dirty="0"/>
              <a:t> Open-source IDS/IPS for network traffic analysis.</a:t>
            </a:r>
          </a:p>
          <a:p>
            <a:pPr marL="742950" lvl="1" indent="-285750">
              <a:buFont typeface="Arial" panose="020B0604020202020204" pitchFamily="34" charset="0"/>
              <a:buChar char="•"/>
            </a:pPr>
            <a:r>
              <a:rPr lang="en-US" b="1" dirty="0"/>
              <a:t>Snort:</a:t>
            </a:r>
            <a:r>
              <a:rPr lang="en-US" dirty="0"/>
              <a:t> Detects and blocks known exploits.</a:t>
            </a:r>
          </a:p>
          <a:p>
            <a:pPr>
              <a:buFont typeface="Arial" panose="020B0604020202020204" pitchFamily="34" charset="0"/>
              <a:buChar char="•"/>
            </a:pPr>
            <a:r>
              <a:rPr lang="en-US" dirty="0"/>
              <a:t>Use Case:</a:t>
            </a:r>
          </a:p>
          <a:p>
            <a:pPr marL="742950" lvl="1" indent="-285750">
              <a:buFont typeface="Arial" panose="020B0604020202020204" pitchFamily="34" charset="0"/>
              <a:buChar char="•"/>
            </a:pPr>
            <a:r>
              <a:rPr lang="en-US" dirty="0"/>
              <a:t>Prevent unauthorized access to SCADA servers by blocking specific protocols.</a:t>
            </a:r>
          </a:p>
          <a:p>
            <a:pPr>
              <a:buFont typeface="Arial" panose="020B0604020202020204" pitchFamily="34" charset="0"/>
              <a:buNone/>
            </a:pPr>
            <a:endParaRPr lang="en-US" dirty="0"/>
          </a:p>
          <a:p>
            <a:pPr>
              <a:buFont typeface="Arial" panose="020B0604020202020204" pitchFamily="34" charset="0"/>
              <a:buNone/>
            </a:pPr>
            <a:endParaRPr lang="en-US" dirty="0"/>
          </a:p>
          <a:p>
            <a:pPr>
              <a:buFont typeface="Arial" panose="020B0604020202020204" pitchFamily="34" charset="0"/>
              <a:buNone/>
            </a:pPr>
            <a:r>
              <a:rPr lang="en-US" dirty="0"/>
              <a:t>Graphic Source:</a:t>
            </a:r>
          </a:p>
        </p:txBody>
      </p:sp>
      <p:sp>
        <p:nvSpPr>
          <p:cNvPr id="4" name="Date Placeholder 3">
            <a:extLst>
              <a:ext uri="{FF2B5EF4-FFF2-40B4-BE49-F238E27FC236}">
                <a16:creationId xmlns:a16="http://schemas.microsoft.com/office/drawing/2014/main" id="{AFD48FFA-9878-45B0-4A5B-8D82A9DFC53A}"/>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BB5D142F-57A2-8566-9570-A011AB777C68}"/>
              </a:ext>
            </a:extLst>
          </p:cNvPr>
          <p:cNvSpPr>
            <a:spLocks noGrp="1"/>
          </p:cNvSpPr>
          <p:nvPr>
            <p:ph type="sldNum" sz="quarter" idx="5"/>
          </p:nvPr>
        </p:nvSpPr>
        <p:spPr/>
        <p:txBody>
          <a:bodyPr/>
          <a:lstStyle/>
          <a:p>
            <a:fld id="{352683B9-BE6E-4598-85C0-E9020C903FF0}" type="slidenum">
              <a:rPr lang="en-US" smtClean="0"/>
              <a:pPr/>
              <a:t>26</a:t>
            </a:fld>
            <a:endParaRPr lang="en-US"/>
          </a:p>
        </p:txBody>
      </p:sp>
    </p:spTree>
    <p:extLst>
      <p:ext uri="{BB962C8B-B14F-4D97-AF65-F5344CB8AC3E}">
        <p14:creationId xmlns:p14="http://schemas.microsoft.com/office/powerpoint/2010/main" val="4291516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E11CA-D792-896D-CAB5-01B20716BF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510EE2-8BB3-0E32-EFFA-5211915F09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75A78E-05BB-7F1D-EAB1-FDA39279CD3B}"/>
              </a:ext>
            </a:extLst>
          </p:cNvPr>
          <p:cNvSpPr>
            <a:spLocks noGrp="1"/>
          </p:cNvSpPr>
          <p:nvPr>
            <p:ph type="body" idx="1"/>
          </p:nvPr>
        </p:nvSpPr>
        <p:spPr/>
        <p:txBody>
          <a:bodyPr/>
          <a:lstStyle/>
          <a:p>
            <a:r>
              <a:rPr lang="en-US" b="1" dirty="0"/>
              <a:t>Scenario 1: Ransomware Attack</a:t>
            </a:r>
            <a:endParaRPr lang="en-US" dirty="0"/>
          </a:p>
          <a:p>
            <a:pPr>
              <a:buFont typeface="Arial" panose="020B0604020202020204" pitchFamily="34" charset="0"/>
              <a:buNone/>
            </a:pPr>
            <a:r>
              <a:rPr lang="en-US" b="1" dirty="0"/>
              <a:t>Incident:</a:t>
            </a:r>
            <a:endParaRPr lang="en-US" dirty="0"/>
          </a:p>
          <a:p>
            <a:pPr marL="742950" lvl="1" indent="-285750">
              <a:buFont typeface="Arial" panose="020B0604020202020204" pitchFamily="34" charset="0"/>
              <a:buChar char="•"/>
            </a:pPr>
            <a:r>
              <a:rPr lang="en-US" dirty="0"/>
              <a:t>A ransomware infection spreads on engineering workstations.</a:t>
            </a:r>
          </a:p>
          <a:p>
            <a:pPr>
              <a:buFont typeface="Arial" panose="020B0604020202020204" pitchFamily="34" charset="0"/>
              <a:buNone/>
            </a:pPr>
            <a:r>
              <a:rPr lang="en-US" b="1" dirty="0"/>
              <a:t>Containment Actions:</a:t>
            </a:r>
            <a:endParaRPr lang="en-US" dirty="0"/>
          </a:p>
          <a:p>
            <a:pPr marL="742950" lvl="1" indent="-285750">
              <a:buFont typeface="Arial" panose="020B0604020202020204" pitchFamily="34" charset="0"/>
              <a:buChar char="•"/>
            </a:pPr>
            <a:r>
              <a:rPr lang="en-US" dirty="0"/>
              <a:t>Disconnect infected workstations from the network.</a:t>
            </a:r>
          </a:p>
          <a:p>
            <a:pPr marL="742950" lvl="1" indent="-285750">
              <a:buFont typeface="Arial" panose="020B0604020202020204" pitchFamily="34" charset="0"/>
              <a:buChar char="•"/>
            </a:pPr>
            <a:r>
              <a:rPr lang="en-US" dirty="0"/>
              <a:t>Use VLANs to isolate the segment containing the infected systems.</a:t>
            </a:r>
          </a:p>
          <a:p>
            <a:pPr marL="742950" lvl="1" indent="-285750">
              <a:buFont typeface="Arial" panose="020B0604020202020204" pitchFamily="34" charset="0"/>
              <a:buChar char="•"/>
            </a:pPr>
            <a:r>
              <a:rPr lang="en-US" dirty="0"/>
              <a:t>Block outbound connections to prevent data exfiltration.</a:t>
            </a:r>
          </a:p>
          <a:p>
            <a:pPr>
              <a:buFont typeface="Arial" panose="020B0604020202020204" pitchFamily="34" charset="0"/>
              <a:buNone/>
            </a:pPr>
            <a:r>
              <a:rPr lang="en-US" b="1" dirty="0"/>
              <a:t>Outcome:</a:t>
            </a:r>
            <a:endParaRPr lang="en-US" dirty="0"/>
          </a:p>
          <a:p>
            <a:pPr marL="742950" lvl="1" indent="-285750">
              <a:buFont typeface="Arial" panose="020B0604020202020204" pitchFamily="34" charset="0"/>
              <a:buChar char="•"/>
            </a:pPr>
            <a:r>
              <a:rPr lang="en-US" dirty="0"/>
              <a:t>Ransomware is contained before it reaches critical PLCs and SCADA systems.</a:t>
            </a:r>
          </a:p>
          <a:p>
            <a:pPr>
              <a:buFont typeface="Arial" panose="020B0604020202020204" pitchFamily="34" charset="0"/>
              <a:buNone/>
            </a:pPr>
            <a:endParaRPr lang="en-US" dirty="0"/>
          </a:p>
          <a:p>
            <a:pPr>
              <a:buFont typeface="Arial" panose="020B0604020202020204" pitchFamily="34" charset="0"/>
              <a:buNone/>
            </a:pPr>
            <a:endParaRPr lang="en-US" dirty="0"/>
          </a:p>
          <a:p>
            <a:pPr>
              <a:buFont typeface="Arial" panose="020B0604020202020204" pitchFamily="34" charset="0"/>
              <a:buNone/>
            </a:pPr>
            <a:r>
              <a:rPr lang="en-US" dirty="0"/>
              <a:t>Graphic Source:</a:t>
            </a:r>
          </a:p>
        </p:txBody>
      </p:sp>
      <p:sp>
        <p:nvSpPr>
          <p:cNvPr id="4" name="Date Placeholder 3">
            <a:extLst>
              <a:ext uri="{FF2B5EF4-FFF2-40B4-BE49-F238E27FC236}">
                <a16:creationId xmlns:a16="http://schemas.microsoft.com/office/drawing/2014/main" id="{4218C09F-ABEA-0E66-2673-6BCF9FA0B93B}"/>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B36DF18D-A2CA-D7A9-6A83-F7FC499D70DA}"/>
              </a:ext>
            </a:extLst>
          </p:cNvPr>
          <p:cNvSpPr>
            <a:spLocks noGrp="1"/>
          </p:cNvSpPr>
          <p:nvPr>
            <p:ph type="sldNum" sz="quarter" idx="5"/>
          </p:nvPr>
        </p:nvSpPr>
        <p:spPr/>
        <p:txBody>
          <a:bodyPr/>
          <a:lstStyle/>
          <a:p>
            <a:fld id="{352683B9-BE6E-4598-85C0-E9020C903FF0}" type="slidenum">
              <a:rPr lang="en-US" smtClean="0"/>
              <a:pPr/>
              <a:t>27</a:t>
            </a:fld>
            <a:endParaRPr lang="en-US"/>
          </a:p>
        </p:txBody>
      </p:sp>
    </p:spTree>
    <p:extLst>
      <p:ext uri="{BB962C8B-B14F-4D97-AF65-F5344CB8AC3E}">
        <p14:creationId xmlns:p14="http://schemas.microsoft.com/office/powerpoint/2010/main" val="21169157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874EE-B67B-A708-1FF1-36613B22AE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39426B-AB38-8081-2B89-70231E2780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A06DFE-82F8-09BD-F12C-1C5745E279F6}"/>
              </a:ext>
            </a:extLst>
          </p:cNvPr>
          <p:cNvSpPr>
            <a:spLocks noGrp="1"/>
          </p:cNvSpPr>
          <p:nvPr>
            <p:ph type="body" idx="1"/>
          </p:nvPr>
        </p:nvSpPr>
        <p:spPr/>
        <p:txBody>
          <a:bodyPr/>
          <a:lstStyle/>
          <a:p>
            <a:r>
              <a:rPr lang="en-US" b="1" dirty="0"/>
              <a:t>Scenario 2: Unauthorized Remote Access</a:t>
            </a:r>
            <a:endParaRPr lang="en-US" dirty="0"/>
          </a:p>
          <a:p>
            <a:pPr>
              <a:buFont typeface="Arial" panose="020B0604020202020204" pitchFamily="34" charset="0"/>
              <a:buNone/>
            </a:pPr>
            <a:r>
              <a:rPr lang="en-US" b="1" dirty="0"/>
              <a:t>Incident:</a:t>
            </a:r>
            <a:endParaRPr lang="en-US" dirty="0"/>
          </a:p>
          <a:p>
            <a:pPr marL="742950" lvl="1" indent="-285750">
              <a:buFont typeface="Arial" panose="020B0604020202020204" pitchFamily="34" charset="0"/>
              <a:buChar char="•"/>
            </a:pPr>
            <a:r>
              <a:rPr lang="en-US" dirty="0"/>
              <a:t>An external IP address accesses a PLC without authorization.</a:t>
            </a:r>
          </a:p>
          <a:p>
            <a:pPr>
              <a:buFont typeface="Arial" panose="020B0604020202020204" pitchFamily="34" charset="0"/>
              <a:buNone/>
            </a:pPr>
            <a:r>
              <a:rPr lang="en-US" b="1" dirty="0"/>
              <a:t>Containment Actions:</a:t>
            </a:r>
            <a:endParaRPr lang="en-US" dirty="0"/>
          </a:p>
          <a:p>
            <a:pPr marL="742950" lvl="1" indent="-285750">
              <a:buFont typeface="Arial" panose="020B0604020202020204" pitchFamily="34" charset="0"/>
              <a:buChar char="•"/>
            </a:pPr>
            <a:r>
              <a:rPr lang="en-US" dirty="0"/>
              <a:t>Use firewall rules to block the IP address.</a:t>
            </a:r>
          </a:p>
          <a:p>
            <a:pPr marL="742950" lvl="1" indent="-285750">
              <a:buFont typeface="Arial" panose="020B0604020202020204" pitchFamily="34" charset="0"/>
              <a:buChar char="•"/>
            </a:pPr>
            <a:r>
              <a:rPr lang="en-US" dirty="0"/>
              <a:t>Disable the compromised user account.</a:t>
            </a:r>
          </a:p>
          <a:p>
            <a:pPr marL="742950" lvl="1" indent="-285750">
              <a:buFont typeface="Arial" panose="020B0604020202020204" pitchFamily="34" charset="0"/>
              <a:buChar char="•"/>
            </a:pPr>
            <a:r>
              <a:rPr lang="en-US" dirty="0"/>
              <a:t>Conduct additional monitoring to ensure no further access.</a:t>
            </a:r>
          </a:p>
          <a:p>
            <a:pPr>
              <a:buFont typeface="Arial" panose="020B0604020202020204" pitchFamily="34" charset="0"/>
              <a:buNone/>
            </a:pPr>
            <a:r>
              <a:rPr lang="en-US" b="1" dirty="0"/>
              <a:t>Outcome:</a:t>
            </a:r>
            <a:endParaRPr lang="en-US" dirty="0"/>
          </a:p>
          <a:p>
            <a:pPr marL="742950" lvl="1" indent="-285750">
              <a:buFont typeface="Arial" panose="020B0604020202020204" pitchFamily="34" charset="0"/>
              <a:buChar char="•"/>
            </a:pPr>
            <a:r>
              <a:rPr lang="en-US" dirty="0"/>
              <a:t>Remote access is cut off, and further unauthorized activities are prevented.</a:t>
            </a:r>
          </a:p>
          <a:p>
            <a:pPr>
              <a:buFont typeface="Arial" panose="020B0604020202020204" pitchFamily="34" charset="0"/>
              <a:buNone/>
            </a:pPr>
            <a:endParaRPr lang="en-US" dirty="0"/>
          </a:p>
          <a:p>
            <a:pPr>
              <a:buFont typeface="Arial" panose="020B0604020202020204" pitchFamily="34" charset="0"/>
              <a:buNone/>
            </a:pPr>
            <a:endParaRPr lang="en-US" dirty="0"/>
          </a:p>
          <a:p>
            <a:pPr>
              <a:buFont typeface="Arial" panose="020B0604020202020204" pitchFamily="34" charset="0"/>
              <a:buNone/>
            </a:pPr>
            <a:r>
              <a:rPr lang="en-US" dirty="0"/>
              <a:t>Graphic Source:</a:t>
            </a:r>
          </a:p>
        </p:txBody>
      </p:sp>
      <p:sp>
        <p:nvSpPr>
          <p:cNvPr id="4" name="Date Placeholder 3">
            <a:extLst>
              <a:ext uri="{FF2B5EF4-FFF2-40B4-BE49-F238E27FC236}">
                <a16:creationId xmlns:a16="http://schemas.microsoft.com/office/drawing/2014/main" id="{36715EA2-F0FE-88FB-6AFF-C89DE155ACF6}"/>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380CBF0B-C930-C118-3A6D-3D3C9F6E4C1A}"/>
              </a:ext>
            </a:extLst>
          </p:cNvPr>
          <p:cNvSpPr>
            <a:spLocks noGrp="1"/>
          </p:cNvSpPr>
          <p:nvPr>
            <p:ph type="sldNum" sz="quarter" idx="5"/>
          </p:nvPr>
        </p:nvSpPr>
        <p:spPr/>
        <p:txBody>
          <a:bodyPr/>
          <a:lstStyle/>
          <a:p>
            <a:fld id="{352683B9-BE6E-4598-85C0-E9020C903FF0}" type="slidenum">
              <a:rPr lang="en-US" smtClean="0"/>
              <a:pPr/>
              <a:t>28</a:t>
            </a:fld>
            <a:endParaRPr lang="en-US"/>
          </a:p>
        </p:txBody>
      </p:sp>
    </p:spTree>
    <p:extLst>
      <p:ext uri="{BB962C8B-B14F-4D97-AF65-F5344CB8AC3E}">
        <p14:creationId xmlns:p14="http://schemas.microsoft.com/office/powerpoint/2010/main" val="21408963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2690A-70D8-CA8B-392C-E66FBB5690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5C8B3D-3F82-B541-E42C-95072B6D98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038370-3B40-8B43-5889-2B6AE3D99D80}"/>
              </a:ext>
            </a:extLst>
          </p:cNvPr>
          <p:cNvSpPr>
            <a:spLocks noGrp="1"/>
          </p:cNvSpPr>
          <p:nvPr>
            <p:ph type="body" idx="1"/>
          </p:nvPr>
        </p:nvSpPr>
        <p:spPr/>
        <p:txBody>
          <a:bodyPr/>
          <a:lstStyle/>
          <a:p>
            <a:r>
              <a:rPr lang="en-US" b="1" dirty="0"/>
              <a:t>Scenario 3: Malware on an HMI</a:t>
            </a:r>
            <a:endParaRPr lang="en-US" dirty="0"/>
          </a:p>
          <a:p>
            <a:pPr>
              <a:buFont typeface="Arial" panose="020B0604020202020204" pitchFamily="34" charset="0"/>
              <a:buNone/>
            </a:pPr>
            <a:r>
              <a:rPr lang="en-US" b="1" dirty="0"/>
              <a:t>Incident:</a:t>
            </a:r>
            <a:endParaRPr lang="en-US" dirty="0"/>
          </a:p>
          <a:p>
            <a:pPr marL="742950" lvl="1" indent="-285750">
              <a:buFont typeface="Arial" panose="020B0604020202020204" pitchFamily="34" charset="0"/>
              <a:buChar char="•"/>
            </a:pPr>
            <a:r>
              <a:rPr lang="en-US" dirty="0"/>
              <a:t>Malware is detected running on a human-machine interface (HMI).</a:t>
            </a:r>
          </a:p>
          <a:p>
            <a:pPr>
              <a:buFont typeface="Arial" panose="020B0604020202020204" pitchFamily="34" charset="0"/>
              <a:buNone/>
            </a:pPr>
            <a:r>
              <a:rPr lang="en-US" b="1" dirty="0"/>
              <a:t>Containment Actions:</a:t>
            </a:r>
            <a:endParaRPr lang="en-US" dirty="0"/>
          </a:p>
          <a:p>
            <a:pPr marL="742950" lvl="1" indent="-285750">
              <a:buFont typeface="Arial" panose="020B0604020202020204" pitchFamily="34" charset="0"/>
              <a:buChar char="•"/>
            </a:pPr>
            <a:r>
              <a:rPr lang="en-US" dirty="0"/>
              <a:t>Disconnect the HMI from the network.</a:t>
            </a:r>
          </a:p>
          <a:p>
            <a:pPr marL="742950" lvl="1" indent="-285750">
              <a:buFont typeface="Arial" panose="020B0604020202020204" pitchFamily="34" charset="0"/>
              <a:buChar char="•"/>
            </a:pPr>
            <a:r>
              <a:rPr lang="en-US" dirty="0"/>
              <a:t>Revert to manual operations for the connected processes.</a:t>
            </a:r>
          </a:p>
          <a:p>
            <a:pPr marL="742950" lvl="1" indent="-285750">
              <a:buFont typeface="Arial" panose="020B0604020202020204" pitchFamily="34" charset="0"/>
              <a:buChar char="•"/>
            </a:pPr>
            <a:r>
              <a:rPr lang="en-US" dirty="0"/>
              <a:t>Conduct a forensic investigation to identify malware origin.</a:t>
            </a:r>
          </a:p>
          <a:p>
            <a:pPr>
              <a:buFont typeface="Arial" panose="020B0604020202020204" pitchFamily="34" charset="0"/>
              <a:buNone/>
            </a:pPr>
            <a:r>
              <a:rPr lang="en-US" b="1" dirty="0"/>
              <a:t>Outcome:</a:t>
            </a:r>
            <a:endParaRPr lang="en-US" dirty="0"/>
          </a:p>
          <a:p>
            <a:pPr marL="742950" lvl="1" indent="-285750">
              <a:buFont typeface="Arial" panose="020B0604020202020204" pitchFamily="34" charset="0"/>
              <a:buChar char="•"/>
            </a:pPr>
            <a:r>
              <a:rPr lang="en-US" dirty="0"/>
              <a:t>Manual control ensures operational continuity while the HMI is restored.</a:t>
            </a:r>
          </a:p>
          <a:p>
            <a:pPr>
              <a:buFont typeface="Arial" panose="020B0604020202020204" pitchFamily="34" charset="0"/>
              <a:buNone/>
            </a:pPr>
            <a:endParaRPr lang="en-US" dirty="0"/>
          </a:p>
          <a:p>
            <a:pPr>
              <a:buFont typeface="Arial" panose="020B0604020202020204" pitchFamily="34" charset="0"/>
              <a:buNone/>
            </a:pPr>
            <a:endParaRPr lang="en-US" dirty="0"/>
          </a:p>
          <a:p>
            <a:pPr>
              <a:buFont typeface="Arial" panose="020B0604020202020204" pitchFamily="34" charset="0"/>
              <a:buNone/>
            </a:pPr>
            <a:r>
              <a:rPr lang="en-US" dirty="0"/>
              <a:t>Graphic Source:</a:t>
            </a:r>
          </a:p>
        </p:txBody>
      </p:sp>
      <p:sp>
        <p:nvSpPr>
          <p:cNvPr id="4" name="Date Placeholder 3">
            <a:extLst>
              <a:ext uri="{FF2B5EF4-FFF2-40B4-BE49-F238E27FC236}">
                <a16:creationId xmlns:a16="http://schemas.microsoft.com/office/drawing/2014/main" id="{AF09F64D-1CB7-CD96-1BE2-9AECEBE79F90}"/>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78248D2F-7711-9EB1-20D4-9123DD3154C3}"/>
              </a:ext>
            </a:extLst>
          </p:cNvPr>
          <p:cNvSpPr>
            <a:spLocks noGrp="1"/>
          </p:cNvSpPr>
          <p:nvPr>
            <p:ph type="sldNum" sz="quarter" idx="5"/>
          </p:nvPr>
        </p:nvSpPr>
        <p:spPr/>
        <p:txBody>
          <a:bodyPr/>
          <a:lstStyle/>
          <a:p>
            <a:fld id="{352683B9-BE6E-4598-85C0-E9020C903FF0}" type="slidenum">
              <a:rPr lang="en-US" smtClean="0"/>
              <a:pPr/>
              <a:t>29</a:t>
            </a:fld>
            <a:endParaRPr lang="en-US"/>
          </a:p>
        </p:txBody>
      </p:sp>
    </p:spTree>
    <p:extLst>
      <p:ext uri="{BB962C8B-B14F-4D97-AF65-F5344CB8AC3E}">
        <p14:creationId xmlns:p14="http://schemas.microsoft.com/office/powerpoint/2010/main" val="3953473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Graphic generated by ChatGPT</a:t>
            </a:r>
          </a:p>
        </p:txBody>
      </p:sp>
      <p:sp>
        <p:nvSpPr>
          <p:cNvPr id="4" name="Date Placeholder 3"/>
          <p:cNvSpPr>
            <a:spLocks noGrp="1"/>
          </p:cNvSpPr>
          <p:nvPr>
            <p:ph type="dt" idx="1"/>
          </p:nvPr>
        </p:nvSpPr>
        <p:spPr/>
        <p:txBody>
          <a:bodyPr/>
          <a:lstStyle/>
          <a:p>
            <a:endParaRPr lang="en-US"/>
          </a:p>
        </p:txBody>
      </p:sp>
      <p:sp>
        <p:nvSpPr>
          <p:cNvPr id="5" name="Slide Number Placeholder 4"/>
          <p:cNvSpPr>
            <a:spLocks noGrp="1"/>
          </p:cNvSpPr>
          <p:nvPr>
            <p:ph type="sldNum" sz="quarter" idx="5"/>
          </p:nvPr>
        </p:nvSpPr>
        <p:spPr/>
        <p:txBody>
          <a:bodyPr/>
          <a:lstStyle/>
          <a:p>
            <a:fld id="{352683B9-BE6E-4598-85C0-E9020C903FF0}" type="slidenum">
              <a:rPr lang="en-US" smtClean="0"/>
              <a:pPr/>
              <a:t>3</a:t>
            </a:fld>
            <a:endParaRPr lang="en-US"/>
          </a:p>
        </p:txBody>
      </p:sp>
    </p:spTree>
    <p:extLst>
      <p:ext uri="{BB962C8B-B14F-4D97-AF65-F5344CB8AC3E}">
        <p14:creationId xmlns:p14="http://schemas.microsoft.com/office/powerpoint/2010/main" val="22671334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F2D89-E1A4-0F29-4977-3999DB98C6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816B14-2722-9B9B-043E-5EF6AAB959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6B373A-A139-23E9-FF38-7048125805F7}"/>
              </a:ext>
            </a:extLst>
          </p:cNvPr>
          <p:cNvSpPr>
            <a:spLocks noGrp="1"/>
          </p:cNvSpPr>
          <p:nvPr>
            <p:ph type="body" idx="1"/>
          </p:nvPr>
        </p:nvSpPr>
        <p:spPr/>
        <p:txBody>
          <a:bodyPr/>
          <a:lstStyle/>
          <a:p>
            <a:r>
              <a:rPr lang="en-US" b="1" dirty="0"/>
              <a:t>Operational Continuity vs. Security</a:t>
            </a:r>
            <a:endParaRPr lang="en-US" dirty="0"/>
          </a:p>
          <a:p>
            <a:pPr>
              <a:buFont typeface="Arial" panose="020B0604020202020204" pitchFamily="34" charset="0"/>
              <a:buNone/>
            </a:pPr>
            <a:r>
              <a:rPr lang="en-US" b="1" dirty="0"/>
              <a:t>Challenge: </a:t>
            </a:r>
            <a:r>
              <a:rPr lang="en-US" dirty="0"/>
              <a:t>Containment actions (e.g., isolating devices or shutting down processes) can disrupt critical operations.</a:t>
            </a:r>
          </a:p>
          <a:p>
            <a:pPr>
              <a:buFont typeface="Arial" panose="020B0604020202020204" pitchFamily="34" charset="0"/>
              <a:buNone/>
            </a:pPr>
            <a:r>
              <a:rPr lang="en-US" b="1" dirty="0"/>
              <a:t>Example: </a:t>
            </a:r>
            <a:r>
              <a:rPr lang="en-US" dirty="0"/>
              <a:t>Disconnecting an infected PLC could halt production, impacting revenue and supply chains.</a:t>
            </a:r>
          </a:p>
          <a:p>
            <a:pPr>
              <a:buFont typeface="Arial" panose="020B0604020202020204" pitchFamily="34" charset="0"/>
              <a:buNone/>
            </a:pPr>
            <a:r>
              <a:rPr lang="en-US" b="1" dirty="0"/>
              <a:t>Solution: </a:t>
            </a:r>
            <a:r>
              <a:rPr lang="en-US" dirty="0"/>
              <a:t>Use network segmentation and controlled shutdowns to limit disruption.</a:t>
            </a:r>
          </a:p>
          <a:p>
            <a:endParaRPr lang="en-US" b="1" dirty="0"/>
          </a:p>
          <a:p>
            <a:r>
              <a:rPr lang="en-US" b="1" dirty="0"/>
              <a:t>Real-Time Decision Making</a:t>
            </a:r>
            <a:endParaRPr lang="en-US" dirty="0"/>
          </a:p>
          <a:p>
            <a:pPr>
              <a:buFont typeface="Arial" panose="020B0604020202020204" pitchFamily="34" charset="0"/>
              <a:buNone/>
            </a:pPr>
            <a:r>
              <a:rPr lang="en-US" b="1" dirty="0"/>
              <a:t>Challenge: </a:t>
            </a:r>
            <a:r>
              <a:rPr lang="en-US" dirty="0"/>
              <a:t>Responders must act quickly with incomplete information.</a:t>
            </a:r>
          </a:p>
          <a:p>
            <a:pPr>
              <a:buFont typeface="Arial" panose="020B0604020202020204" pitchFamily="34" charset="0"/>
              <a:buNone/>
            </a:pPr>
            <a:r>
              <a:rPr lang="en-US" b="1" dirty="0"/>
              <a:t>Example:  </a:t>
            </a:r>
            <a:r>
              <a:rPr lang="en-US" dirty="0"/>
              <a:t>Delaying containment can allow malware to spread, but acting too soon could isolate unaffected systems.</a:t>
            </a:r>
          </a:p>
          <a:p>
            <a:pPr>
              <a:buFont typeface="Arial" panose="020B0604020202020204" pitchFamily="34" charset="0"/>
              <a:buNone/>
            </a:pPr>
            <a:r>
              <a:rPr lang="en-US" b="1" dirty="0"/>
              <a:t>Solution:  </a:t>
            </a:r>
            <a:r>
              <a:rPr lang="en-US" dirty="0"/>
              <a:t>Implement predefined containment playbooks for common scenarios.</a:t>
            </a:r>
          </a:p>
          <a:p>
            <a:endParaRPr lang="en-US" b="1" dirty="0"/>
          </a:p>
          <a:p>
            <a:r>
              <a:rPr lang="en-US" b="1" dirty="0"/>
              <a:t>Coordination Between IT and OT Teams</a:t>
            </a:r>
            <a:endParaRPr lang="en-US" dirty="0"/>
          </a:p>
          <a:p>
            <a:pPr>
              <a:buFont typeface="Arial" panose="020B0604020202020204" pitchFamily="34" charset="0"/>
              <a:buNone/>
            </a:pPr>
            <a:r>
              <a:rPr lang="en-US" b="1" dirty="0"/>
              <a:t>Challenge: </a:t>
            </a:r>
            <a:r>
              <a:rPr lang="en-US" dirty="0"/>
              <a:t>Miscommunication between IT (focused on security) and OT (focused on operations) can delay response efforts.</a:t>
            </a:r>
          </a:p>
          <a:p>
            <a:pPr>
              <a:buFont typeface="Arial" panose="020B0604020202020204" pitchFamily="34" charset="0"/>
              <a:buNone/>
            </a:pPr>
            <a:r>
              <a:rPr lang="en-US" b="1" dirty="0"/>
              <a:t>Example: </a:t>
            </a:r>
            <a:r>
              <a:rPr lang="en-US" dirty="0"/>
              <a:t>IT isolates a system without informing OT, leading to process disruptions.</a:t>
            </a:r>
          </a:p>
          <a:p>
            <a:pPr>
              <a:buFont typeface="Arial" panose="020B0604020202020204" pitchFamily="34" charset="0"/>
              <a:buNone/>
            </a:pPr>
            <a:r>
              <a:rPr lang="en-US" b="1" dirty="0"/>
              <a:t>Solution: </a:t>
            </a:r>
            <a:r>
              <a:rPr lang="en-US" dirty="0"/>
              <a:t>Foster collaboration through joint training and shared incident response plans.</a:t>
            </a:r>
          </a:p>
          <a:p>
            <a:pPr>
              <a:buFont typeface="Arial" panose="020B0604020202020204" pitchFamily="34" charset="0"/>
              <a:buNone/>
            </a:pPr>
            <a:endParaRPr lang="en-US" dirty="0"/>
          </a:p>
          <a:p>
            <a:pPr>
              <a:buFont typeface="Arial" panose="020B0604020202020204" pitchFamily="34" charset="0"/>
              <a:buNone/>
            </a:pPr>
            <a:endParaRPr lang="en-US" dirty="0"/>
          </a:p>
          <a:p>
            <a:pPr>
              <a:buFont typeface="Arial" panose="020B0604020202020204" pitchFamily="34" charset="0"/>
              <a:buNone/>
            </a:pPr>
            <a:r>
              <a:rPr lang="en-US" dirty="0"/>
              <a:t>Graphic Source:</a:t>
            </a:r>
          </a:p>
        </p:txBody>
      </p:sp>
      <p:sp>
        <p:nvSpPr>
          <p:cNvPr id="4" name="Date Placeholder 3">
            <a:extLst>
              <a:ext uri="{FF2B5EF4-FFF2-40B4-BE49-F238E27FC236}">
                <a16:creationId xmlns:a16="http://schemas.microsoft.com/office/drawing/2014/main" id="{30F8A6FD-7E31-931B-FB25-B81DAC950140}"/>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FE363E60-7E97-F9AD-1FC6-BD4B27F870B8}"/>
              </a:ext>
            </a:extLst>
          </p:cNvPr>
          <p:cNvSpPr>
            <a:spLocks noGrp="1"/>
          </p:cNvSpPr>
          <p:nvPr>
            <p:ph type="sldNum" sz="quarter" idx="5"/>
          </p:nvPr>
        </p:nvSpPr>
        <p:spPr/>
        <p:txBody>
          <a:bodyPr/>
          <a:lstStyle/>
          <a:p>
            <a:fld id="{352683B9-BE6E-4598-85C0-E9020C903FF0}" type="slidenum">
              <a:rPr lang="en-US" smtClean="0"/>
              <a:pPr/>
              <a:t>30</a:t>
            </a:fld>
            <a:endParaRPr lang="en-US"/>
          </a:p>
        </p:txBody>
      </p:sp>
    </p:spTree>
    <p:extLst>
      <p:ext uri="{BB962C8B-B14F-4D97-AF65-F5344CB8AC3E}">
        <p14:creationId xmlns:p14="http://schemas.microsoft.com/office/powerpoint/2010/main" val="3454213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1A8E12-D177-633F-A628-7C40592D8A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33E069-2052-9844-5D9B-D437680348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E2F112-CE65-8796-BDEA-005AB47C1DF3}"/>
              </a:ext>
            </a:extLst>
          </p:cNvPr>
          <p:cNvSpPr>
            <a:spLocks noGrp="1"/>
          </p:cNvSpPr>
          <p:nvPr>
            <p:ph type="body" idx="1"/>
          </p:nvPr>
        </p:nvSpPr>
        <p:spPr/>
        <p:txBody>
          <a:bodyPr/>
          <a:lstStyle/>
          <a:p>
            <a:r>
              <a:rPr lang="en-US" b="1" dirty="0"/>
              <a:t>Identifying Scope of the Incident</a:t>
            </a:r>
          </a:p>
          <a:p>
            <a:r>
              <a:rPr lang="en-US" b="1" dirty="0"/>
              <a:t>Challenge: </a:t>
            </a:r>
            <a:r>
              <a:rPr lang="en-US" dirty="0"/>
              <a:t>Determining which systems are affected and where to focus containment efforts.</a:t>
            </a:r>
          </a:p>
          <a:p>
            <a:pPr>
              <a:buFont typeface="Arial" panose="020B0604020202020204" pitchFamily="34" charset="0"/>
              <a:buNone/>
            </a:pPr>
            <a:r>
              <a:rPr lang="en-US" b="1" dirty="0"/>
              <a:t>Example:  </a:t>
            </a:r>
            <a:r>
              <a:rPr lang="en-US" dirty="0"/>
              <a:t>A single compromised workstation vs. a network-wide ransomware attack.</a:t>
            </a:r>
          </a:p>
          <a:p>
            <a:pPr>
              <a:buFont typeface="Arial" panose="020B0604020202020204" pitchFamily="34" charset="0"/>
              <a:buNone/>
            </a:pPr>
            <a:r>
              <a:rPr lang="en-US" b="1" dirty="0"/>
              <a:t>Solution: </a:t>
            </a:r>
            <a:r>
              <a:rPr lang="en-US" dirty="0"/>
              <a:t>Leverage monitoring tools to quickly map the scope of the incident.</a:t>
            </a:r>
          </a:p>
          <a:p>
            <a:endParaRPr lang="en-US" b="1" dirty="0"/>
          </a:p>
          <a:p>
            <a:r>
              <a:rPr lang="en-US" b="1" dirty="0"/>
              <a:t>Balancing Safety with Containment</a:t>
            </a:r>
            <a:endParaRPr lang="en-US" dirty="0"/>
          </a:p>
          <a:p>
            <a:pPr>
              <a:buFont typeface="Arial" panose="020B0604020202020204" pitchFamily="34" charset="0"/>
              <a:buNone/>
            </a:pPr>
            <a:r>
              <a:rPr lang="en-US" b="1" dirty="0"/>
              <a:t>Challenge: </a:t>
            </a:r>
            <a:r>
              <a:rPr lang="en-US" dirty="0"/>
              <a:t>Some containment actions might unintentionally compromise safety.</a:t>
            </a:r>
          </a:p>
          <a:p>
            <a:pPr>
              <a:buFont typeface="Arial" panose="020B0604020202020204" pitchFamily="34" charset="0"/>
              <a:buNone/>
            </a:pPr>
            <a:r>
              <a:rPr lang="en-US" b="1" dirty="0"/>
              <a:t>Example: </a:t>
            </a:r>
            <a:r>
              <a:rPr lang="en-US" dirty="0"/>
              <a:t>Isolating an ICS device could disable safety controls, such as emergency shutdowns.</a:t>
            </a:r>
          </a:p>
          <a:p>
            <a:pPr>
              <a:buFont typeface="Arial" panose="020B0604020202020204" pitchFamily="34" charset="0"/>
              <a:buNone/>
            </a:pPr>
            <a:r>
              <a:rPr lang="en-US" b="1" dirty="0"/>
              <a:t>Solution: </a:t>
            </a:r>
            <a:r>
              <a:rPr lang="en-US" dirty="0"/>
              <a:t>Ensure safety-critical systems remain operational during containment.</a:t>
            </a:r>
          </a:p>
          <a:p>
            <a:pPr>
              <a:buFont typeface="Arial" panose="020B0604020202020204" pitchFamily="34" charset="0"/>
              <a:buNone/>
            </a:pPr>
            <a:endParaRPr lang="en-US" dirty="0"/>
          </a:p>
          <a:p>
            <a:pPr>
              <a:buFont typeface="Arial" panose="020B0604020202020204" pitchFamily="34" charset="0"/>
              <a:buNone/>
            </a:pPr>
            <a:r>
              <a:rPr lang="en-US" dirty="0"/>
              <a:t>Graphic Source: ChatGPT</a:t>
            </a:r>
          </a:p>
          <a:p>
            <a:pPr>
              <a:buFont typeface="Arial" panose="020B0604020202020204" pitchFamily="34" charset="0"/>
              <a:buNone/>
            </a:pPr>
            <a:r>
              <a:rPr lang="en-US" dirty="0"/>
              <a:t>“Illustrate a decision-making process balancing security, safety, and operational needs.”</a:t>
            </a:r>
          </a:p>
        </p:txBody>
      </p:sp>
      <p:sp>
        <p:nvSpPr>
          <p:cNvPr id="4" name="Date Placeholder 3">
            <a:extLst>
              <a:ext uri="{FF2B5EF4-FFF2-40B4-BE49-F238E27FC236}">
                <a16:creationId xmlns:a16="http://schemas.microsoft.com/office/drawing/2014/main" id="{2072BDDD-308C-37CC-8148-E568DED763B2}"/>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E46EABA4-5963-8B58-658B-DED99960C446}"/>
              </a:ext>
            </a:extLst>
          </p:cNvPr>
          <p:cNvSpPr>
            <a:spLocks noGrp="1"/>
          </p:cNvSpPr>
          <p:nvPr>
            <p:ph type="sldNum" sz="quarter" idx="5"/>
          </p:nvPr>
        </p:nvSpPr>
        <p:spPr/>
        <p:txBody>
          <a:bodyPr/>
          <a:lstStyle/>
          <a:p>
            <a:fld id="{352683B9-BE6E-4598-85C0-E9020C903FF0}" type="slidenum">
              <a:rPr lang="en-US" smtClean="0"/>
              <a:pPr/>
              <a:t>31</a:t>
            </a:fld>
            <a:endParaRPr lang="en-US"/>
          </a:p>
        </p:txBody>
      </p:sp>
    </p:spTree>
    <p:extLst>
      <p:ext uri="{BB962C8B-B14F-4D97-AF65-F5344CB8AC3E}">
        <p14:creationId xmlns:p14="http://schemas.microsoft.com/office/powerpoint/2010/main" val="8869916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397A7-328F-0892-C24D-481A73D311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C02A72-13B7-678B-27BC-C3ABC3CFFD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D4C911-5381-DB66-AD3D-61C9AB451E6B}"/>
              </a:ext>
            </a:extLst>
          </p:cNvPr>
          <p:cNvSpPr>
            <a:spLocks noGrp="1"/>
          </p:cNvSpPr>
          <p:nvPr>
            <p:ph type="body" idx="1"/>
          </p:nvPr>
        </p:nvSpPr>
        <p:spPr/>
        <p:txBody>
          <a:bodyPr/>
          <a:lstStyle/>
          <a:p>
            <a:r>
              <a:rPr lang="en-US" dirty="0"/>
              <a:t>Graphic: https://www.linkedin.com/pulse/security-information-event-management-toolsfor-analyst-saheed-oyedele-ake1e/</a:t>
            </a:r>
          </a:p>
        </p:txBody>
      </p:sp>
      <p:sp>
        <p:nvSpPr>
          <p:cNvPr id="4" name="Date Placeholder 3">
            <a:extLst>
              <a:ext uri="{FF2B5EF4-FFF2-40B4-BE49-F238E27FC236}">
                <a16:creationId xmlns:a16="http://schemas.microsoft.com/office/drawing/2014/main" id="{4CFD008C-A1C9-F361-9D43-E88DB4ECD43C}"/>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811245D9-A5A4-9948-A7AF-B338E4A14279}"/>
              </a:ext>
            </a:extLst>
          </p:cNvPr>
          <p:cNvSpPr>
            <a:spLocks noGrp="1"/>
          </p:cNvSpPr>
          <p:nvPr>
            <p:ph type="sldNum" sz="quarter" idx="5"/>
          </p:nvPr>
        </p:nvSpPr>
        <p:spPr/>
        <p:txBody>
          <a:bodyPr/>
          <a:lstStyle/>
          <a:p>
            <a:fld id="{352683B9-BE6E-4598-85C0-E9020C903FF0}" type="slidenum">
              <a:rPr lang="en-US" smtClean="0"/>
              <a:pPr/>
              <a:t>32</a:t>
            </a:fld>
            <a:endParaRPr lang="en-US"/>
          </a:p>
        </p:txBody>
      </p:sp>
    </p:spTree>
    <p:extLst>
      <p:ext uri="{BB962C8B-B14F-4D97-AF65-F5344CB8AC3E}">
        <p14:creationId xmlns:p14="http://schemas.microsoft.com/office/powerpoint/2010/main" val="37426782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1E12A-46D6-4621-0F27-D442A85F14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DF0D2E-209B-E0BD-1255-B37E19B112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1ABB83-B61A-5D76-6437-7C0E6C46910E}"/>
              </a:ext>
            </a:extLst>
          </p:cNvPr>
          <p:cNvSpPr>
            <a:spLocks noGrp="1"/>
          </p:cNvSpPr>
          <p:nvPr>
            <p:ph type="body" idx="1"/>
          </p:nvPr>
        </p:nvSpPr>
        <p:spPr/>
        <p:txBody>
          <a:bodyPr/>
          <a:lstStyle/>
          <a:p>
            <a:r>
              <a:rPr lang="en-US" b="1" dirty="0"/>
              <a:t>Splunk</a:t>
            </a:r>
            <a:endParaRPr lang="en-US" dirty="0"/>
          </a:p>
          <a:p>
            <a:pPr>
              <a:buFont typeface="Arial" panose="020B0604020202020204" pitchFamily="34" charset="0"/>
              <a:buNone/>
            </a:pPr>
            <a:r>
              <a:rPr lang="en-US" b="1" dirty="0"/>
              <a:t>Overview:</a:t>
            </a:r>
            <a:endParaRPr lang="en-US" dirty="0"/>
          </a:p>
          <a:p>
            <a:pPr marL="742950" lvl="1" indent="-285750">
              <a:buFont typeface="Arial" panose="020B0604020202020204" pitchFamily="34" charset="0"/>
              <a:buChar char="•"/>
            </a:pPr>
            <a:r>
              <a:rPr lang="en-US" dirty="0"/>
              <a:t>A powerful platform for collecting, analyzing, and visualizing log data.</a:t>
            </a:r>
          </a:p>
          <a:p>
            <a:pPr>
              <a:buFont typeface="Arial" panose="020B0604020202020204" pitchFamily="34" charset="0"/>
              <a:buNone/>
            </a:pPr>
            <a:r>
              <a:rPr lang="en-US" b="1" dirty="0"/>
              <a:t>Features:</a:t>
            </a:r>
            <a:endParaRPr lang="en-US" dirty="0"/>
          </a:p>
          <a:p>
            <a:pPr marL="742950" lvl="1" indent="-285750">
              <a:buFont typeface="Arial" panose="020B0604020202020204" pitchFamily="34" charset="0"/>
              <a:buChar char="•"/>
            </a:pPr>
            <a:r>
              <a:rPr lang="en-US" dirty="0"/>
              <a:t>Advanced search and reporting capabilities.</a:t>
            </a:r>
          </a:p>
          <a:p>
            <a:pPr marL="742950" lvl="1" indent="-285750">
              <a:buFont typeface="Arial" panose="020B0604020202020204" pitchFamily="34" charset="0"/>
              <a:buChar char="•"/>
            </a:pPr>
            <a:r>
              <a:rPr lang="en-US" dirty="0"/>
              <a:t>Real-time alerting for suspicious activities.</a:t>
            </a:r>
          </a:p>
          <a:p>
            <a:pPr marL="742950" lvl="1" indent="-285750">
              <a:buFont typeface="Arial" panose="020B0604020202020204" pitchFamily="34" charset="0"/>
              <a:buChar char="•"/>
            </a:pPr>
            <a:r>
              <a:rPr lang="en-US" dirty="0"/>
              <a:t>Support for ICS-specific log sources.</a:t>
            </a:r>
          </a:p>
          <a:p>
            <a:pPr>
              <a:buFont typeface="Arial" panose="020B0604020202020204" pitchFamily="34" charset="0"/>
              <a:buNone/>
            </a:pPr>
            <a:r>
              <a:rPr lang="en-US" b="1" dirty="0"/>
              <a:t>Use Case:</a:t>
            </a:r>
            <a:endParaRPr lang="en-US" dirty="0"/>
          </a:p>
          <a:p>
            <a:pPr marL="742950" lvl="1" indent="-285750">
              <a:buFont typeface="Arial" panose="020B0604020202020204" pitchFamily="34" charset="0"/>
              <a:buChar char="•"/>
            </a:pPr>
            <a:r>
              <a:rPr lang="en-US" dirty="0"/>
              <a:t>Detect repeated failed login attempts on SCADA systems.</a:t>
            </a:r>
          </a:p>
          <a:p>
            <a:pPr marL="742950" lvl="1" indent="-285750">
              <a:buFont typeface="Arial" panose="020B0604020202020204" pitchFamily="34" charset="0"/>
              <a:buChar char="•"/>
            </a:pPr>
            <a:r>
              <a:rPr lang="en-US" dirty="0"/>
              <a:t>Correlate logs across HMIs, PLCs, and firewalls.</a:t>
            </a:r>
          </a:p>
          <a:p>
            <a:endParaRPr lang="en-US" b="1" dirty="0"/>
          </a:p>
          <a:p>
            <a:r>
              <a:rPr lang="en-US" b="1" dirty="0"/>
              <a:t>Elastic Stack (ELK)</a:t>
            </a:r>
            <a:endParaRPr lang="en-US" dirty="0"/>
          </a:p>
          <a:p>
            <a:pPr>
              <a:buFont typeface="Arial" panose="020B0604020202020204" pitchFamily="34" charset="0"/>
              <a:buNone/>
            </a:pPr>
            <a:r>
              <a:rPr lang="en-US" b="1" dirty="0"/>
              <a:t>Overview:</a:t>
            </a:r>
            <a:endParaRPr lang="en-US" dirty="0"/>
          </a:p>
          <a:p>
            <a:pPr marL="742950" lvl="1" indent="-285750">
              <a:buFont typeface="Arial" panose="020B0604020202020204" pitchFamily="34" charset="0"/>
              <a:buChar char="•"/>
            </a:pPr>
            <a:r>
              <a:rPr lang="en-US" dirty="0"/>
              <a:t>Open-source suite for log management and analysis.</a:t>
            </a:r>
          </a:p>
          <a:p>
            <a:pPr>
              <a:buFont typeface="Arial" panose="020B0604020202020204" pitchFamily="34" charset="0"/>
              <a:buNone/>
            </a:pPr>
            <a:r>
              <a:rPr lang="en-US" b="1" dirty="0"/>
              <a:t>Features:</a:t>
            </a:r>
            <a:endParaRPr lang="en-US" dirty="0"/>
          </a:p>
          <a:p>
            <a:pPr marL="742950" lvl="1" indent="-285750">
              <a:buFont typeface="Arial" panose="020B0604020202020204" pitchFamily="34" charset="0"/>
              <a:buChar char="•"/>
            </a:pPr>
            <a:r>
              <a:rPr lang="en-US" dirty="0"/>
              <a:t>Elasticsearch for fast search and analysis.</a:t>
            </a:r>
          </a:p>
          <a:p>
            <a:pPr marL="742950" lvl="1" indent="-285750">
              <a:buFont typeface="Arial" panose="020B0604020202020204" pitchFamily="34" charset="0"/>
              <a:buChar char="•"/>
            </a:pPr>
            <a:r>
              <a:rPr lang="en-US" dirty="0"/>
              <a:t>Logstash for ingesting and transforming data.</a:t>
            </a:r>
          </a:p>
          <a:p>
            <a:pPr marL="742950" lvl="1" indent="-285750">
              <a:buFont typeface="Arial" panose="020B0604020202020204" pitchFamily="34" charset="0"/>
              <a:buChar char="•"/>
            </a:pPr>
            <a:r>
              <a:rPr lang="en-US" dirty="0"/>
              <a:t>Kibana for visualizing trends and anomalies.</a:t>
            </a:r>
          </a:p>
          <a:p>
            <a:pPr>
              <a:buFont typeface="Arial" panose="020B0604020202020204" pitchFamily="34" charset="0"/>
              <a:buNone/>
            </a:pPr>
            <a:r>
              <a:rPr lang="en-US" b="1" dirty="0"/>
              <a:t>Use Case:</a:t>
            </a:r>
            <a:endParaRPr lang="en-US" dirty="0"/>
          </a:p>
          <a:p>
            <a:pPr marL="742950" lvl="1" indent="-285750">
              <a:buFont typeface="Arial" panose="020B0604020202020204" pitchFamily="34" charset="0"/>
              <a:buChar char="•"/>
            </a:pPr>
            <a:r>
              <a:rPr lang="en-US" dirty="0"/>
              <a:t>Monitor Modbus traffic logs for anomalies or unexpected commands.</a:t>
            </a:r>
          </a:p>
          <a:p>
            <a:endParaRPr lang="en-US" b="1" dirty="0"/>
          </a:p>
          <a:p>
            <a:r>
              <a:rPr lang="en-US" b="1" dirty="0" err="1"/>
              <a:t>Graylog</a:t>
            </a:r>
            <a:endParaRPr lang="en-US" dirty="0"/>
          </a:p>
          <a:p>
            <a:pPr>
              <a:buFont typeface="Arial" panose="020B0604020202020204" pitchFamily="34" charset="0"/>
              <a:buNone/>
            </a:pPr>
            <a:r>
              <a:rPr lang="en-US" b="1" dirty="0"/>
              <a:t>Overview:</a:t>
            </a:r>
            <a:endParaRPr lang="en-US" dirty="0"/>
          </a:p>
          <a:p>
            <a:pPr marL="742950" lvl="1" indent="-285750">
              <a:buFont typeface="Arial" panose="020B0604020202020204" pitchFamily="34" charset="0"/>
              <a:buChar char="•"/>
            </a:pPr>
            <a:r>
              <a:rPr lang="en-US" dirty="0"/>
              <a:t>User-friendly log management system with custom dashboards.</a:t>
            </a:r>
          </a:p>
          <a:p>
            <a:pPr>
              <a:buFont typeface="Arial" panose="020B0604020202020204" pitchFamily="34" charset="0"/>
              <a:buNone/>
            </a:pPr>
            <a:r>
              <a:rPr lang="en-US" b="1" dirty="0"/>
              <a:t>Features:</a:t>
            </a:r>
            <a:endParaRPr lang="en-US" dirty="0"/>
          </a:p>
          <a:p>
            <a:pPr marL="742950" lvl="1" indent="-285750">
              <a:buFont typeface="Arial" panose="020B0604020202020204" pitchFamily="34" charset="0"/>
              <a:buChar char="•"/>
            </a:pPr>
            <a:r>
              <a:rPr lang="en-US" dirty="0"/>
              <a:t>Centralized log collection and analysis.</a:t>
            </a:r>
          </a:p>
          <a:p>
            <a:pPr marL="742950" lvl="1" indent="-285750">
              <a:buFont typeface="Arial" panose="020B0604020202020204" pitchFamily="34" charset="0"/>
              <a:buChar char="•"/>
            </a:pPr>
            <a:r>
              <a:rPr lang="en-US" dirty="0"/>
              <a:t>Rule-based alerting.</a:t>
            </a:r>
          </a:p>
          <a:p>
            <a:pPr marL="742950" lvl="1" indent="-285750">
              <a:buFont typeface="Arial" panose="020B0604020202020204" pitchFamily="34" charset="0"/>
              <a:buChar char="•"/>
            </a:pPr>
            <a:r>
              <a:rPr lang="en-US" dirty="0"/>
              <a:t>Lightweight and easily configurable for ICS environments.</a:t>
            </a:r>
          </a:p>
          <a:p>
            <a:pPr>
              <a:buFont typeface="Arial" panose="020B0604020202020204" pitchFamily="34" charset="0"/>
              <a:buNone/>
            </a:pPr>
            <a:r>
              <a:rPr lang="en-US" b="1" dirty="0"/>
              <a:t>Use Case:</a:t>
            </a:r>
            <a:endParaRPr lang="en-US" dirty="0"/>
          </a:p>
          <a:p>
            <a:pPr marL="742950" lvl="1" indent="-285750">
              <a:buFont typeface="Arial" panose="020B0604020202020204" pitchFamily="34" charset="0"/>
              <a:buChar char="•"/>
            </a:pPr>
            <a:r>
              <a:rPr lang="en-US" dirty="0"/>
              <a:t>Monitor and alert on changes in ICS configuration logs.</a:t>
            </a:r>
          </a:p>
          <a:p>
            <a:endParaRPr lang="en-US" b="1" dirty="0"/>
          </a:p>
          <a:p>
            <a:r>
              <a:rPr lang="en-US" b="1" dirty="0"/>
              <a:t>ICS-Specific Tools</a:t>
            </a:r>
            <a:endParaRPr lang="en-US" dirty="0"/>
          </a:p>
          <a:p>
            <a:pPr>
              <a:buFont typeface="Arial" panose="020B0604020202020204" pitchFamily="34" charset="0"/>
              <a:buChar char="•"/>
            </a:pPr>
            <a:r>
              <a:rPr lang="en-US" b="1" dirty="0"/>
              <a:t>Dragos:</a:t>
            </a:r>
            <a:endParaRPr lang="en-US" dirty="0"/>
          </a:p>
          <a:p>
            <a:pPr marL="742950" lvl="1" indent="-285750">
              <a:buFont typeface="Arial" panose="020B0604020202020204" pitchFamily="34" charset="0"/>
              <a:buChar char="•"/>
            </a:pPr>
            <a:r>
              <a:rPr lang="en-US" dirty="0"/>
              <a:t>Focused on OT threat detection and incident response.</a:t>
            </a:r>
          </a:p>
          <a:p>
            <a:pPr marL="742950" lvl="1" indent="-285750">
              <a:buFont typeface="Arial" panose="020B0604020202020204" pitchFamily="34" charset="0"/>
              <a:buChar char="•"/>
            </a:pPr>
            <a:r>
              <a:rPr lang="en-US" dirty="0"/>
              <a:t>Provides ICS protocol awareness and asset monitoring.</a:t>
            </a:r>
          </a:p>
          <a:p>
            <a:pPr>
              <a:buFont typeface="Arial" panose="020B0604020202020204" pitchFamily="34" charset="0"/>
              <a:buChar char="•"/>
            </a:pPr>
            <a:r>
              <a:rPr lang="en-US" b="1" dirty="0"/>
              <a:t>Nozomi Networks:</a:t>
            </a:r>
            <a:endParaRPr lang="en-US" dirty="0"/>
          </a:p>
          <a:p>
            <a:pPr marL="742950" lvl="1" indent="-285750">
              <a:buFont typeface="Arial" panose="020B0604020202020204" pitchFamily="34" charset="0"/>
              <a:buChar char="•"/>
            </a:pPr>
            <a:r>
              <a:rPr lang="en-US" dirty="0"/>
              <a:t>Real-time network visibility and anomaly detection for industrial systems.</a:t>
            </a:r>
          </a:p>
          <a:p>
            <a:pPr>
              <a:buFont typeface="Arial" panose="020B0604020202020204" pitchFamily="34" charset="0"/>
              <a:buChar char="•"/>
            </a:pPr>
            <a:r>
              <a:rPr lang="en-US" b="1" dirty="0"/>
              <a:t>Use Case:</a:t>
            </a:r>
            <a:endParaRPr lang="en-US" dirty="0"/>
          </a:p>
          <a:p>
            <a:pPr marL="742950" lvl="1" indent="-285750">
              <a:buFont typeface="Arial" panose="020B0604020202020204" pitchFamily="34" charset="0"/>
              <a:buChar char="•"/>
            </a:pPr>
            <a:r>
              <a:rPr lang="en-US" dirty="0"/>
              <a:t>Detect unauthorized Modbus commands targeting PLCs.</a:t>
            </a:r>
          </a:p>
          <a:p>
            <a:pPr>
              <a:buFont typeface="Arial" panose="020B0604020202020204" pitchFamily="34" charset="0"/>
              <a:buNone/>
            </a:pPr>
            <a:endParaRPr lang="en-US" dirty="0"/>
          </a:p>
          <a:p>
            <a:pPr>
              <a:buFont typeface="Arial" panose="020B0604020202020204" pitchFamily="34" charset="0"/>
              <a:buNone/>
            </a:pPr>
            <a:endParaRPr lang="en-US" dirty="0"/>
          </a:p>
          <a:p>
            <a:pPr>
              <a:buFont typeface="Arial" panose="020B0604020202020204" pitchFamily="34" charset="0"/>
              <a:buNone/>
            </a:pPr>
            <a:r>
              <a:rPr lang="en-US" dirty="0"/>
              <a:t>Graphic Source: Author-generated</a:t>
            </a:r>
          </a:p>
        </p:txBody>
      </p:sp>
      <p:sp>
        <p:nvSpPr>
          <p:cNvPr id="4" name="Date Placeholder 3">
            <a:extLst>
              <a:ext uri="{FF2B5EF4-FFF2-40B4-BE49-F238E27FC236}">
                <a16:creationId xmlns:a16="http://schemas.microsoft.com/office/drawing/2014/main" id="{5771BF2D-F053-40D2-EAF2-67E10DA17B01}"/>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A4BAAC71-2973-6AC8-5F87-88697738AE7F}"/>
              </a:ext>
            </a:extLst>
          </p:cNvPr>
          <p:cNvSpPr>
            <a:spLocks noGrp="1"/>
          </p:cNvSpPr>
          <p:nvPr>
            <p:ph type="sldNum" sz="quarter" idx="5"/>
          </p:nvPr>
        </p:nvSpPr>
        <p:spPr/>
        <p:txBody>
          <a:bodyPr/>
          <a:lstStyle/>
          <a:p>
            <a:fld id="{352683B9-BE6E-4598-85C0-E9020C903FF0}" type="slidenum">
              <a:rPr lang="en-US" smtClean="0"/>
              <a:pPr/>
              <a:t>33</a:t>
            </a:fld>
            <a:endParaRPr lang="en-US"/>
          </a:p>
        </p:txBody>
      </p:sp>
    </p:spTree>
    <p:extLst>
      <p:ext uri="{BB962C8B-B14F-4D97-AF65-F5344CB8AC3E}">
        <p14:creationId xmlns:p14="http://schemas.microsoft.com/office/powerpoint/2010/main" val="31836845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15128-D6F6-A8CD-E98D-73AD095573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2CAAF1-91D0-1DEF-F04E-21CA58B8A2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E21B5E-813F-934A-4F58-66F5E836D42C}"/>
              </a:ext>
            </a:extLst>
          </p:cNvPr>
          <p:cNvSpPr>
            <a:spLocks noGrp="1"/>
          </p:cNvSpPr>
          <p:nvPr>
            <p:ph type="body" idx="1"/>
          </p:nvPr>
        </p:nvSpPr>
        <p:spPr/>
        <p:txBody>
          <a:bodyPr/>
          <a:lstStyle/>
          <a:p>
            <a:r>
              <a:rPr lang="en-US" dirty="0"/>
              <a:t>The OT Security Add-on for Splunk is designed to enhance the security of Operational Technology (OT) environments by integrating with Splunk Enterprise Security. This add-on helps bridge the gap between Information Technology (IT) and OT, providing a more holistic view of an organization's security posture and improving incident response times.</a:t>
            </a:r>
          </a:p>
          <a:p>
            <a:r>
              <a:rPr lang="en-US" dirty="0"/>
              <a:t>Key features of the OT Security Add-on include:</a:t>
            </a:r>
          </a:p>
          <a:p>
            <a:pPr>
              <a:buFont typeface="+mj-lt"/>
              <a:buNone/>
            </a:pPr>
            <a:endParaRPr lang="en-US" b="1" dirty="0"/>
          </a:p>
          <a:p>
            <a:pPr>
              <a:buFont typeface="+mj-lt"/>
              <a:buNone/>
            </a:pPr>
            <a:r>
              <a:rPr lang="en-US" b="1" dirty="0"/>
              <a:t>Real-time Visibility</a:t>
            </a:r>
            <a:r>
              <a:rPr lang="en-US" dirty="0"/>
              <a:t>: It offers comprehensive monitoring capabilities across OT assets, utilizing tactics, techniques, and procedures from the MITRE ATT&amp;CK for ICS framework to enhance detection and characterization of potential security threats.</a:t>
            </a:r>
          </a:p>
          <a:p>
            <a:pPr>
              <a:buFont typeface="+mj-lt"/>
              <a:buNone/>
            </a:pPr>
            <a:endParaRPr lang="en-US" b="1" dirty="0"/>
          </a:p>
          <a:p>
            <a:pPr>
              <a:buFont typeface="+mj-lt"/>
              <a:buNone/>
            </a:pPr>
            <a:r>
              <a:rPr lang="en-US" b="1" dirty="0"/>
              <a:t>Enhanced Compliance</a:t>
            </a:r>
            <a:r>
              <a:rPr lang="en-US" dirty="0"/>
              <a:t>: The add-on supports compliance with critical infrastructure protection standards such as NERC CIP, automating reporting and streamlining compliance activities to ensure that energy and utility sectors meet regulatory requirements efficiently.</a:t>
            </a:r>
          </a:p>
          <a:p>
            <a:pPr>
              <a:buFont typeface="+mj-lt"/>
              <a:buNone/>
            </a:pPr>
            <a:endParaRPr lang="en-US" b="1" dirty="0"/>
          </a:p>
          <a:p>
            <a:pPr>
              <a:buFont typeface="+mj-lt"/>
              <a:buNone/>
            </a:pPr>
            <a:r>
              <a:rPr lang="en-US" b="1" dirty="0"/>
              <a:t>Security Orchestration, Automation, and Response (SOAR)</a:t>
            </a:r>
            <a:r>
              <a:rPr lang="en-US" dirty="0"/>
              <a:t>: This feature automates responses and case management within the context of OT, which helps in speeding up the response times and improving the efficiency of security operations.</a:t>
            </a:r>
          </a:p>
          <a:p>
            <a:pPr>
              <a:buFont typeface="+mj-lt"/>
              <a:buNone/>
            </a:pPr>
            <a:endParaRPr lang="en-US" b="1" dirty="0"/>
          </a:p>
          <a:p>
            <a:pPr>
              <a:buFont typeface="+mj-lt"/>
              <a:buNone/>
            </a:pPr>
            <a:r>
              <a:rPr lang="en-US" b="1" dirty="0"/>
              <a:t>Advanced Threat Detection and Management</a:t>
            </a:r>
            <a:r>
              <a:rPr lang="en-US" dirty="0"/>
              <a:t>: It includes capabilities to better manage and respond to threats by integrating advanced detection rules that align with MITRE ICS TTPs and providing detailed dashboards and reports for deeper insights into security events.</a:t>
            </a:r>
          </a:p>
          <a:p>
            <a:endParaRPr lang="en-US" dirty="0"/>
          </a:p>
          <a:p>
            <a:endParaRPr lang="en-US" dirty="0"/>
          </a:p>
          <a:p>
            <a:r>
              <a:rPr lang="en-US" dirty="0"/>
              <a:t>Graphic: https://images.app.goo.gl/qSEmjX1qs7XTyu916</a:t>
            </a:r>
          </a:p>
        </p:txBody>
      </p:sp>
      <p:sp>
        <p:nvSpPr>
          <p:cNvPr id="4" name="Date Placeholder 3">
            <a:extLst>
              <a:ext uri="{FF2B5EF4-FFF2-40B4-BE49-F238E27FC236}">
                <a16:creationId xmlns:a16="http://schemas.microsoft.com/office/drawing/2014/main" id="{4BD99591-14C4-88F5-E0E3-B4B73B87895F}"/>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AE18B59E-01D6-4935-FBCD-28C0F895DB1D}"/>
              </a:ext>
            </a:extLst>
          </p:cNvPr>
          <p:cNvSpPr>
            <a:spLocks noGrp="1"/>
          </p:cNvSpPr>
          <p:nvPr>
            <p:ph type="sldNum" sz="quarter" idx="5"/>
          </p:nvPr>
        </p:nvSpPr>
        <p:spPr/>
        <p:txBody>
          <a:bodyPr/>
          <a:lstStyle/>
          <a:p>
            <a:fld id="{352683B9-BE6E-4598-85C0-E9020C903FF0}" type="slidenum">
              <a:rPr lang="en-US" smtClean="0"/>
              <a:pPr/>
              <a:t>34</a:t>
            </a:fld>
            <a:endParaRPr lang="en-US"/>
          </a:p>
        </p:txBody>
      </p:sp>
    </p:spTree>
    <p:extLst>
      <p:ext uri="{BB962C8B-B14F-4D97-AF65-F5344CB8AC3E}">
        <p14:creationId xmlns:p14="http://schemas.microsoft.com/office/powerpoint/2010/main" val="33764670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417DC-EA30-DAAF-9309-6324414DE1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ADB290-9F2B-5BA5-11CD-08D8F58A5B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F8271B-1FB2-3C0F-3A10-CA54C7617272}"/>
              </a:ext>
            </a:extLst>
          </p:cNvPr>
          <p:cNvSpPr>
            <a:spLocks noGrp="1"/>
          </p:cNvSpPr>
          <p:nvPr>
            <p:ph type="body" idx="1"/>
          </p:nvPr>
        </p:nvSpPr>
        <p:spPr/>
        <p:txBody>
          <a:bodyPr/>
          <a:lstStyle/>
          <a:p>
            <a:r>
              <a:rPr lang="en-US" dirty="0"/>
              <a:t>The Elastic (ELK) Stack offers a comprehensive set of features designed to handle various aspects of data management and analysis. Key features of the ELK Stack include:</a:t>
            </a:r>
          </a:p>
          <a:p>
            <a:pPr>
              <a:buFont typeface="+mj-lt"/>
              <a:buNone/>
            </a:pPr>
            <a:endParaRPr lang="en-US" b="1" dirty="0"/>
          </a:p>
          <a:p>
            <a:pPr>
              <a:buFont typeface="+mj-lt"/>
              <a:buNone/>
            </a:pPr>
            <a:r>
              <a:rPr lang="en-US" b="1" dirty="0"/>
              <a:t>Elasticsearch</a:t>
            </a:r>
            <a:r>
              <a:rPr lang="en-US" dirty="0"/>
              <a:t>: At the core of the stack, it serves as a powerful search and analytics engine. It supports complex queries, efficient storage, fast retrieval, and scalability.</a:t>
            </a:r>
          </a:p>
          <a:p>
            <a:pPr>
              <a:buFont typeface="+mj-lt"/>
              <a:buNone/>
            </a:pPr>
            <a:endParaRPr lang="en-US" b="1" dirty="0"/>
          </a:p>
          <a:p>
            <a:pPr>
              <a:buFont typeface="+mj-lt"/>
              <a:buNone/>
            </a:pPr>
            <a:r>
              <a:rPr lang="en-US" b="1" dirty="0"/>
              <a:t>Logstash</a:t>
            </a:r>
            <a:r>
              <a:rPr lang="en-US" dirty="0"/>
              <a:t>: This component is used for data ingestion. It collects, processes, and forwards data to Elasticsearch. Logstash is known for its flexibility and integrates with a multitude of data sources while allowing transformation and enrichment of the data before it is indexed.</a:t>
            </a:r>
          </a:p>
          <a:p>
            <a:pPr>
              <a:buFont typeface="+mj-lt"/>
              <a:buNone/>
            </a:pPr>
            <a:endParaRPr lang="en-US" b="1" dirty="0"/>
          </a:p>
          <a:p>
            <a:pPr>
              <a:buFont typeface="+mj-lt"/>
              <a:buNone/>
            </a:pPr>
            <a:r>
              <a:rPr lang="en-US" b="1" dirty="0"/>
              <a:t>Kibana</a:t>
            </a:r>
            <a:r>
              <a:rPr lang="en-US" dirty="0"/>
              <a:t>: Acts as the visualization layer on top of Elasticsearch. It provides a user-friendly interface to visualize data with charts, graphs, and dashboards. Kibana also enables users to perform advanced data analysis and navigate through large volumes of data.</a:t>
            </a:r>
          </a:p>
          <a:p>
            <a:pPr>
              <a:buFont typeface="+mj-lt"/>
              <a:buNone/>
            </a:pPr>
            <a:endParaRPr lang="en-US" b="1" dirty="0"/>
          </a:p>
          <a:p>
            <a:pPr>
              <a:buFont typeface="+mj-lt"/>
              <a:buNone/>
            </a:pPr>
            <a:r>
              <a:rPr lang="en-US" b="1" dirty="0"/>
              <a:t>Beats</a:t>
            </a:r>
            <a:r>
              <a:rPr lang="en-US" dirty="0"/>
              <a:t>: Lightweight data shippers that send data from hundreds of or thousands of machines and systems to Logstash or Elasticsearch.</a:t>
            </a:r>
          </a:p>
          <a:p>
            <a:pPr>
              <a:buFont typeface="+mj-lt"/>
              <a:buNone/>
            </a:pPr>
            <a:endParaRPr lang="en-US" b="1" dirty="0"/>
          </a:p>
          <a:p>
            <a:pPr>
              <a:buFont typeface="+mj-lt"/>
              <a:buNone/>
            </a:pPr>
            <a:r>
              <a:rPr lang="en-US" b="1" dirty="0"/>
              <a:t>Security Features</a:t>
            </a:r>
            <a:r>
              <a:rPr lang="en-US" dirty="0"/>
              <a:t>: Includes features like role-based access control (RBAC), encryption, IP filtering, and integration with various authentication mechanisms (LDAP, Active Directory, SAML, etc.).</a:t>
            </a:r>
          </a:p>
          <a:p>
            <a:pPr>
              <a:buFont typeface="+mj-lt"/>
              <a:buNone/>
            </a:pPr>
            <a:endParaRPr lang="en-US" b="1" dirty="0"/>
          </a:p>
          <a:p>
            <a:pPr>
              <a:buFont typeface="+mj-lt"/>
              <a:buNone/>
            </a:pPr>
            <a:r>
              <a:rPr lang="en-US" b="1" dirty="0"/>
              <a:t>Alerting and Notification</a:t>
            </a:r>
            <a:r>
              <a:rPr lang="en-US" dirty="0"/>
              <a:t>: Allows setting up alerts based on data patterns. Notifications can be integrated with various platforms like email, Slack, and more for real-time alerting.</a:t>
            </a:r>
          </a:p>
          <a:p>
            <a:pPr>
              <a:buFont typeface="+mj-lt"/>
              <a:buNone/>
            </a:pPr>
            <a:endParaRPr lang="en-US" b="1" dirty="0"/>
          </a:p>
          <a:p>
            <a:pPr>
              <a:buFont typeface="+mj-lt"/>
              <a:buNone/>
            </a:pPr>
            <a:r>
              <a:rPr lang="en-US" b="1" dirty="0"/>
              <a:t>Machine Learning</a:t>
            </a:r>
            <a:r>
              <a:rPr lang="en-US" dirty="0"/>
              <a:t>: Supports anomaly detection to identify unusual patterns in your data which is crucial for security and operational intelligence.</a:t>
            </a:r>
          </a:p>
          <a:p>
            <a:pPr>
              <a:buFont typeface="+mj-lt"/>
              <a:buNone/>
            </a:pPr>
            <a:endParaRPr lang="en-US" b="1" dirty="0"/>
          </a:p>
          <a:p>
            <a:pPr>
              <a:buFont typeface="+mj-lt"/>
              <a:buNone/>
            </a:pPr>
            <a:r>
              <a:rPr lang="en-US" b="1" dirty="0"/>
              <a:t>Management and Operations Tools</a:t>
            </a:r>
            <a:r>
              <a:rPr lang="en-US" dirty="0"/>
              <a:t>: Tools for monitoring the health and performance of the Elastic Stack itself, and features to manage data retention, scaling, and more.</a:t>
            </a:r>
          </a:p>
          <a:p>
            <a:pPr>
              <a:buFont typeface="+mj-lt"/>
              <a:buNone/>
            </a:pPr>
            <a:endParaRPr lang="en-US" b="1" dirty="0"/>
          </a:p>
          <a:p>
            <a:pPr>
              <a:buFont typeface="+mj-lt"/>
              <a:buNone/>
            </a:pPr>
            <a:r>
              <a:rPr lang="en-US" b="1" dirty="0"/>
              <a:t>API and UI Upgrades</a:t>
            </a:r>
            <a:r>
              <a:rPr lang="en-US" dirty="0"/>
              <a:t>: Offers APIs and UIs to help manage and upgrade your Elastic Stack environments, ensuring you are on the latest version with all the new features and security updates.</a:t>
            </a:r>
          </a:p>
          <a:p>
            <a:endParaRPr lang="en-US" dirty="0"/>
          </a:p>
          <a:p>
            <a:endParaRPr lang="en-US" dirty="0"/>
          </a:p>
          <a:p>
            <a:r>
              <a:rPr lang="en-US" dirty="0"/>
              <a:t>Graphic: https://images.app.goo.gl/JBBqUjnxBRyk4bwE9</a:t>
            </a:r>
          </a:p>
        </p:txBody>
      </p:sp>
      <p:sp>
        <p:nvSpPr>
          <p:cNvPr id="4" name="Date Placeholder 3">
            <a:extLst>
              <a:ext uri="{FF2B5EF4-FFF2-40B4-BE49-F238E27FC236}">
                <a16:creationId xmlns:a16="http://schemas.microsoft.com/office/drawing/2014/main" id="{C187DFEA-713F-C68A-CD37-0114DF7E5436}"/>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78CE300B-8B10-9B62-8480-F5DB8BD3B83B}"/>
              </a:ext>
            </a:extLst>
          </p:cNvPr>
          <p:cNvSpPr>
            <a:spLocks noGrp="1"/>
          </p:cNvSpPr>
          <p:nvPr>
            <p:ph type="sldNum" sz="quarter" idx="5"/>
          </p:nvPr>
        </p:nvSpPr>
        <p:spPr/>
        <p:txBody>
          <a:bodyPr/>
          <a:lstStyle/>
          <a:p>
            <a:fld id="{352683B9-BE6E-4598-85C0-E9020C903FF0}" type="slidenum">
              <a:rPr lang="en-US" smtClean="0"/>
              <a:pPr/>
              <a:t>35</a:t>
            </a:fld>
            <a:endParaRPr lang="en-US"/>
          </a:p>
        </p:txBody>
      </p:sp>
    </p:spTree>
    <p:extLst>
      <p:ext uri="{BB962C8B-B14F-4D97-AF65-F5344CB8AC3E}">
        <p14:creationId xmlns:p14="http://schemas.microsoft.com/office/powerpoint/2010/main" val="28207715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69BFA-7B9F-F42E-7C04-14B66A959F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3A6585-0CAF-7AF2-E030-476F325E03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E6A30E-BA0F-983E-98BD-794282A5ECA2}"/>
              </a:ext>
            </a:extLst>
          </p:cNvPr>
          <p:cNvSpPr>
            <a:spLocks noGrp="1"/>
          </p:cNvSpPr>
          <p:nvPr>
            <p:ph type="body" idx="1"/>
          </p:nvPr>
        </p:nvSpPr>
        <p:spPr/>
        <p:txBody>
          <a:bodyPr/>
          <a:lstStyle/>
          <a:p>
            <a:r>
              <a:rPr lang="en-US" dirty="0" err="1"/>
              <a:t>Graylog</a:t>
            </a:r>
            <a:r>
              <a:rPr lang="en-US" dirty="0"/>
              <a:t> is a robust log management and analysis solution that offers a variety of features to enhance data handling and operational efficiency. Here’s an overview of key features provided by </a:t>
            </a:r>
            <a:r>
              <a:rPr lang="en-US" dirty="0" err="1"/>
              <a:t>Graylog</a:t>
            </a:r>
            <a:r>
              <a:rPr lang="en-US" dirty="0"/>
              <a:t>:</a:t>
            </a:r>
          </a:p>
          <a:p>
            <a:endParaRPr lang="en-US" dirty="0"/>
          </a:p>
          <a:p>
            <a:pPr>
              <a:buFont typeface="+mj-lt"/>
              <a:buNone/>
            </a:pPr>
            <a:r>
              <a:rPr lang="en-US" b="1" dirty="0"/>
              <a:t>Centralized Log Management</a:t>
            </a:r>
            <a:r>
              <a:rPr lang="en-US" dirty="0"/>
              <a:t>: </a:t>
            </a:r>
            <a:r>
              <a:rPr lang="en-US" dirty="0" err="1"/>
              <a:t>Graylog</a:t>
            </a:r>
            <a:r>
              <a:rPr lang="en-US" dirty="0"/>
              <a:t> enables efficient log collection and management across various sources, providing a unified view of data.</a:t>
            </a:r>
          </a:p>
          <a:p>
            <a:pPr>
              <a:buFont typeface="+mj-lt"/>
              <a:buNone/>
            </a:pPr>
            <a:endParaRPr lang="en-US" b="1" dirty="0"/>
          </a:p>
          <a:p>
            <a:pPr>
              <a:buFont typeface="+mj-lt"/>
              <a:buNone/>
            </a:pPr>
            <a:r>
              <a:rPr lang="en-US" b="1" dirty="0"/>
              <a:t>Real-Time Search and Analysis</a:t>
            </a:r>
            <a:r>
              <a:rPr lang="en-US" dirty="0"/>
              <a:t>: It allows for quick search capabilities across large datasets, facilitating faster responses to queries and issues.</a:t>
            </a:r>
          </a:p>
          <a:p>
            <a:pPr>
              <a:buFont typeface="+mj-lt"/>
              <a:buNone/>
            </a:pPr>
            <a:endParaRPr lang="en-US" b="1" dirty="0"/>
          </a:p>
          <a:p>
            <a:pPr>
              <a:buFont typeface="+mj-lt"/>
              <a:buNone/>
            </a:pPr>
            <a:r>
              <a:rPr lang="en-US" b="1" dirty="0"/>
              <a:t>Alerts and Notifications</a:t>
            </a:r>
            <a:r>
              <a:rPr lang="en-US" dirty="0"/>
              <a:t>: </a:t>
            </a:r>
            <a:r>
              <a:rPr lang="en-US" dirty="0" err="1"/>
              <a:t>Graylog</a:t>
            </a:r>
            <a:r>
              <a:rPr lang="en-US" dirty="0"/>
              <a:t> supports configurable alerts that can notify users of critical incidents or anomalous activities.</a:t>
            </a:r>
          </a:p>
          <a:p>
            <a:pPr>
              <a:buFont typeface="+mj-lt"/>
              <a:buNone/>
            </a:pPr>
            <a:endParaRPr lang="en-US" b="1" dirty="0"/>
          </a:p>
          <a:p>
            <a:pPr>
              <a:buFont typeface="+mj-lt"/>
              <a:buNone/>
            </a:pPr>
            <a:r>
              <a:rPr lang="en-US" b="1" dirty="0"/>
              <a:t>Dashboards and Reports</a:t>
            </a:r>
            <a:r>
              <a:rPr lang="en-US" dirty="0"/>
              <a:t>: Users can create customizable dashboards and reports to visualize and monitor data metrics and trends effectively.</a:t>
            </a:r>
          </a:p>
          <a:p>
            <a:pPr>
              <a:buFont typeface="+mj-lt"/>
              <a:buNone/>
            </a:pPr>
            <a:endParaRPr lang="en-US" b="1" dirty="0"/>
          </a:p>
          <a:p>
            <a:pPr>
              <a:buFont typeface="+mj-lt"/>
              <a:buNone/>
            </a:pPr>
            <a:r>
              <a:rPr lang="en-US" b="1" dirty="0"/>
              <a:t>Data Enrichment</a:t>
            </a:r>
            <a:r>
              <a:rPr lang="en-US" dirty="0"/>
              <a:t>: </a:t>
            </a:r>
            <a:r>
              <a:rPr lang="en-US" dirty="0" err="1"/>
              <a:t>Graylog</a:t>
            </a:r>
            <a:r>
              <a:rPr lang="en-US" dirty="0"/>
              <a:t> can augment incoming data with additional context to enhance the information available for analysis.</a:t>
            </a:r>
          </a:p>
          <a:p>
            <a:pPr>
              <a:buFont typeface="+mj-lt"/>
              <a:buNone/>
            </a:pPr>
            <a:endParaRPr lang="en-US" b="1" dirty="0"/>
          </a:p>
          <a:p>
            <a:pPr>
              <a:buFont typeface="+mj-lt"/>
              <a:buNone/>
            </a:pPr>
            <a:r>
              <a:rPr lang="en-US" b="1" dirty="0"/>
              <a:t>Scalable Architecture</a:t>
            </a:r>
            <a:r>
              <a:rPr lang="en-US" dirty="0"/>
              <a:t>: Designed to handle high volumes of data and scale with the needs of an organization.</a:t>
            </a:r>
          </a:p>
          <a:p>
            <a:pPr>
              <a:buFont typeface="+mj-lt"/>
              <a:buNone/>
            </a:pPr>
            <a:endParaRPr lang="en-US" b="1" dirty="0"/>
          </a:p>
          <a:p>
            <a:pPr>
              <a:buFont typeface="+mj-lt"/>
              <a:buNone/>
            </a:pPr>
            <a:r>
              <a:rPr lang="en-US" b="1" dirty="0"/>
              <a:t>Security Operations</a:t>
            </a:r>
            <a:r>
              <a:rPr lang="en-US" dirty="0"/>
              <a:t>: Integrates features that support security operations, including threat detection, incident response, and compliance auditing.</a:t>
            </a:r>
          </a:p>
          <a:p>
            <a:pPr>
              <a:buFont typeface="+mj-lt"/>
              <a:buNone/>
            </a:pPr>
            <a:endParaRPr lang="en-US" b="1" dirty="0"/>
          </a:p>
          <a:p>
            <a:pPr>
              <a:buFont typeface="+mj-lt"/>
              <a:buNone/>
            </a:pPr>
            <a:r>
              <a:rPr lang="en-US" b="1" dirty="0"/>
              <a:t>Anomaly Detection</a:t>
            </a:r>
            <a:r>
              <a:rPr lang="en-US" dirty="0"/>
              <a:t>: Capable of identifying unusual patterns that may indicate security threats or operational issues.</a:t>
            </a:r>
          </a:p>
          <a:p>
            <a:pPr>
              <a:buFont typeface="+mj-lt"/>
              <a:buNone/>
            </a:pPr>
            <a:endParaRPr lang="en-US" b="1" dirty="0"/>
          </a:p>
          <a:p>
            <a:pPr>
              <a:buFont typeface="+mj-lt"/>
              <a:buNone/>
            </a:pPr>
            <a:r>
              <a:rPr lang="en-US" b="1" dirty="0"/>
              <a:t>Archiving and Retention</a:t>
            </a:r>
            <a:r>
              <a:rPr lang="en-US" dirty="0"/>
              <a:t>: Offers data archiving capabilities to meet compliance and regulatory requirements.</a:t>
            </a:r>
          </a:p>
          <a:p>
            <a:pPr>
              <a:buFont typeface="+mj-lt"/>
              <a:buNone/>
            </a:pPr>
            <a:endParaRPr lang="en-US" b="1" dirty="0"/>
          </a:p>
          <a:p>
            <a:pPr>
              <a:buFont typeface="+mj-lt"/>
              <a:buNone/>
            </a:pPr>
            <a:r>
              <a:rPr lang="en-US" b="1" dirty="0"/>
              <a:t>Audit Management</a:t>
            </a:r>
            <a:r>
              <a:rPr lang="en-US" dirty="0"/>
              <a:t>: Tracks changes and activities within the system to ensure traceability and security.</a:t>
            </a:r>
          </a:p>
          <a:p>
            <a:pPr>
              <a:buFont typeface="+mj-lt"/>
              <a:buNone/>
            </a:pPr>
            <a:endParaRPr lang="en-US" b="1" dirty="0"/>
          </a:p>
          <a:p>
            <a:pPr>
              <a:buFont typeface="+mj-lt"/>
              <a:buNone/>
            </a:pPr>
            <a:r>
              <a:rPr lang="en-US" b="1" dirty="0"/>
              <a:t>Role-Based Access Control (RBAC)</a:t>
            </a:r>
            <a:r>
              <a:rPr lang="en-US" dirty="0"/>
              <a:t>: Enhances security by ensuring that only authorized users can access certain data based on their roles.</a:t>
            </a:r>
          </a:p>
          <a:p>
            <a:pPr>
              <a:buFont typeface="+mj-lt"/>
              <a:buNone/>
            </a:pPr>
            <a:endParaRPr lang="en-US" b="1" dirty="0"/>
          </a:p>
          <a:p>
            <a:pPr>
              <a:buFont typeface="+mj-lt"/>
              <a:buNone/>
            </a:pPr>
            <a:r>
              <a:rPr lang="en-US" b="1" dirty="0"/>
              <a:t>APIs and Integration</a:t>
            </a:r>
            <a:r>
              <a:rPr lang="en-US" dirty="0"/>
              <a:t>: </a:t>
            </a:r>
            <a:r>
              <a:rPr lang="en-US" dirty="0" err="1"/>
              <a:t>Graylog</a:t>
            </a:r>
            <a:r>
              <a:rPr lang="en-US" dirty="0"/>
              <a:t> provides APIs and supports numerous integrations to enhance functionality and connectivity with other systems.</a:t>
            </a:r>
          </a:p>
          <a:p>
            <a:endParaRPr lang="en-US" dirty="0"/>
          </a:p>
          <a:p>
            <a:endParaRPr lang="en-US" dirty="0"/>
          </a:p>
          <a:p>
            <a:r>
              <a:rPr lang="en-US" dirty="0"/>
              <a:t>Graphic: https://images.app.goo.gl/wfbbumYPqzvrFXNx5</a:t>
            </a:r>
          </a:p>
        </p:txBody>
      </p:sp>
      <p:sp>
        <p:nvSpPr>
          <p:cNvPr id="4" name="Date Placeholder 3">
            <a:extLst>
              <a:ext uri="{FF2B5EF4-FFF2-40B4-BE49-F238E27FC236}">
                <a16:creationId xmlns:a16="http://schemas.microsoft.com/office/drawing/2014/main" id="{53CE484E-A1F0-3F5E-1AB9-A5A920DA8ED3}"/>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0F545475-74B2-92B2-319E-354339003A7B}"/>
              </a:ext>
            </a:extLst>
          </p:cNvPr>
          <p:cNvSpPr>
            <a:spLocks noGrp="1"/>
          </p:cNvSpPr>
          <p:nvPr>
            <p:ph type="sldNum" sz="quarter" idx="5"/>
          </p:nvPr>
        </p:nvSpPr>
        <p:spPr/>
        <p:txBody>
          <a:bodyPr/>
          <a:lstStyle/>
          <a:p>
            <a:fld id="{352683B9-BE6E-4598-85C0-E9020C903FF0}" type="slidenum">
              <a:rPr lang="en-US" smtClean="0"/>
              <a:pPr/>
              <a:t>36</a:t>
            </a:fld>
            <a:endParaRPr lang="en-US"/>
          </a:p>
        </p:txBody>
      </p:sp>
    </p:spTree>
    <p:extLst>
      <p:ext uri="{BB962C8B-B14F-4D97-AF65-F5344CB8AC3E}">
        <p14:creationId xmlns:p14="http://schemas.microsoft.com/office/powerpoint/2010/main" val="1219663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64828-F40D-3F09-1AFD-490FDAD20B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63B7E8-53F1-D21F-20FD-66E7D6B0B4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7E77A0-948C-992F-2E98-FBFCA0FA45F7}"/>
              </a:ext>
            </a:extLst>
          </p:cNvPr>
          <p:cNvSpPr>
            <a:spLocks noGrp="1"/>
          </p:cNvSpPr>
          <p:nvPr>
            <p:ph type="body" idx="1"/>
          </p:nvPr>
        </p:nvSpPr>
        <p:spPr/>
        <p:txBody>
          <a:bodyPr/>
          <a:lstStyle/>
          <a:p>
            <a:r>
              <a:rPr lang="en-US" dirty="0"/>
              <a:t>The Dragos platform offers a robust set of features specifically designed for securing industrial control systems (ICS) and operational technology (OT) environments. Key features of the Dragos platform include:</a:t>
            </a:r>
          </a:p>
          <a:p>
            <a:endParaRPr lang="en-US" dirty="0"/>
          </a:p>
          <a:p>
            <a:pPr>
              <a:buFont typeface="+mj-lt"/>
              <a:buNone/>
            </a:pPr>
            <a:r>
              <a:rPr lang="en-US" b="1" dirty="0"/>
              <a:t>Advanced Threat Detection</a:t>
            </a:r>
            <a:r>
              <a:rPr lang="en-US" dirty="0"/>
              <a:t>: The platform utilizes state-of-the-art technology to swiftly and accurately identify threats, providing enhanced security measures tailored to the unique needs of ICS environments.</a:t>
            </a:r>
          </a:p>
          <a:p>
            <a:pPr>
              <a:buFont typeface="+mj-lt"/>
              <a:buAutoNum type="arabicPeriod"/>
            </a:pPr>
            <a:endParaRPr lang="en-US" dirty="0"/>
          </a:p>
          <a:p>
            <a:pPr>
              <a:buFont typeface="+mj-lt"/>
              <a:buNone/>
            </a:pPr>
            <a:r>
              <a:rPr lang="en-US" b="1" dirty="0"/>
              <a:t>Deep Visibility</a:t>
            </a:r>
            <a:r>
              <a:rPr lang="en-US" dirty="0"/>
              <a:t>: Dragos offers comprehensive monitoring capabilities that allow for the discovery, management, and surveillance of OT, IT, IoT, and cyber-physical systems across various environments, ensuring thorough asset visibility.</a:t>
            </a:r>
          </a:p>
          <a:p>
            <a:pPr>
              <a:buFont typeface="+mj-lt"/>
              <a:buAutoNum type="arabicPeriod"/>
            </a:pPr>
            <a:endParaRPr lang="en-US" dirty="0"/>
          </a:p>
          <a:p>
            <a:pPr>
              <a:buFont typeface="+mj-lt"/>
              <a:buNone/>
            </a:pPr>
            <a:r>
              <a:rPr lang="en-US" b="1" dirty="0"/>
              <a:t>Risk-Based Vulnerability Management</a:t>
            </a:r>
            <a:r>
              <a:rPr lang="en-US" dirty="0"/>
              <a:t>: This feature provides prioritized, actionable guidance for the complete lifecycle management of vulnerabilities, tailored specifically with OT context in mind, helping organizations focus on the most critical issues first.</a:t>
            </a:r>
          </a:p>
          <a:p>
            <a:pPr>
              <a:buFont typeface="+mj-lt"/>
              <a:buAutoNum type="arabicPeriod"/>
            </a:pPr>
            <a:endParaRPr lang="en-US" dirty="0"/>
          </a:p>
          <a:p>
            <a:pPr>
              <a:buFont typeface="+mj-lt"/>
              <a:buNone/>
            </a:pPr>
            <a:r>
              <a:rPr lang="en-US" b="1" dirty="0"/>
              <a:t>Simplified Investigations</a:t>
            </a:r>
            <a:r>
              <a:rPr lang="en-US" dirty="0"/>
              <a:t>: Dragos simplifies complex investigations with forensic data and expert-authored response playbooks, streamlining security operations and reducing response times.</a:t>
            </a:r>
          </a:p>
          <a:p>
            <a:pPr>
              <a:buFont typeface="+mj-lt"/>
              <a:buAutoNum type="arabicPeriod"/>
            </a:pPr>
            <a:endParaRPr lang="en-US" dirty="0"/>
          </a:p>
          <a:p>
            <a:pPr>
              <a:buFont typeface="+mj-lt"/>
              <a:buNone/>
            </a:pPr>
            <a:r>
              <a:rPr lang="en-US" b="1" dirty="0"/>
              <a:t>Power of the Dragos Ecosystem</a:t>
            </a:r>
            <a:r>
              <a:rPr lang="en-US" dirty="0"/>
              <a:t>: The platform is supported by OT Watch Threat-Hunting-as-a-Service, Community Defense with Dragos Neighborhood Keeper, and actionable Cyber Threat Intelligence (CTI) from Dragos Worldview, enhancing the security operations of industrial environments.</a:t>
            </a:r>
          </a:p>
          <a:p>
            <a:pPr>
              <a:buFont typeface="+mj-lt"/>
              <a:buAutoNum type="arabicPeriod"/>
            </a:pPr>
            <a:endParaRPr lang="en-US" dirty="0"/>
          </a:p>
          <a:p>
            <a:pPr>
              <a:buFont typeface="+mj-lt"/>
              <a:buNone/>
            </a:pPr>
            <a:r>
              <a:rPr lang="en-US" b="1" dirty="0"/>
              <a:t>Intelligence-Driven Threat Detection</a:t>
            </a:r>
            <a:r>
              <a:rPr lang="en-US" dirty="0"/>
              <a:t>: Dragos goes beyond simple anomaly detection by integrating proprietary threat intelligence into its platform, offering detailed insights into adversary behaviors and tactics.</a:t>
            </a:r>
          </a:p>
          <a:p>
            <a:pPr>
              <a:buFont typeface="+mj-lt"/>
              <a:buAutoNum type="arabicPeriod"/>
            </a:pPr>
            <a:endParaRPr lang="en-US" dirty="0"/>
          </a:p>
          <a:p>
            <a:pPr>
              <a:buFont typeface="+mj-lt"/>
              <a:buNone/>
            </a:pPr>
            <a:r>
              <a:rPr lang="en-US" b="1" dirty="0"/>
              <a:t>Neighborhood Keeper</a:t>
            </a:r>
            <a:r>
              <a:rPr lang="en-US" dirty="0"/>
              <a:t>: This feature allows for shared intelligence on real-world threats and vulnerabilities, enhancing collective defense capabilities across the industrial community.</a:t>
            </a:r>
          </a:p>
          <a:p>
            <a:pPr>
              <a:buFont typeface="+mj-lt"/>
              <a:buAutoNum type="arabicPeriod"/>
            </a:pPr>
            <a:endParaRPr lang="en-US" dirty="0"/>
          </a:p>
          <a:p>
            <a:pPr>
              <a:buFont typeface="+mj-lt"/>
              <a:buNone/>
            </a:pPr>
            <a:r>
              <a:rPr lang="en-US" b="1" dirty="0"/>
              <a:t>OT Watch</a:t>
            </a:r>
            <a:r>
              <a:rPr lang="en-US" dirty="0"/>
              <a:t>: Dragos OT Watch provides threat-hunting-as-a-service, adding an extra layer of security by proactively hunting for adversaries within customer environments.</a:t>
            </a:r>
          </a:p>
          <a:p>
            <a:pPr>
              <a:buFont typeface="+mj-lt"/>
              <a:buAutoNum type="arabicPeriod"/>
            </a:pPr>
            <a:endParaRPr lang="en-US" dirty="0"/>
          </a:p>
          <a:p>
            <a:pPr>
              <a:buFont typeface="+mj-lt"/>
              <a:buNone/>
            </a:pPr>
            <a:r>
              <a:rPr lang="en-US" b="1" dirty="0"/>
              <a:t>Flexible Deployment Options</a:t>
            </a:r>
            <a:r>
              <a:rPr lang="en-US" dirty="0"/>
              <a:t>: The Dragos platform supports virtual, on-premises, or cloud-based deployment, providing flexibility to meet the specific needs of various industrial environments.</a:t>
            </a:r>
          </a:p>
          <a:p>
            <a:endParaRPr lang="en-US" dirty="0"/>
          </a:p>
          <a:p>
            <a:endParaRPr lang="en-US" dirty="0"/>
          </a:p>
          <a:p>
            <a:r>
              <a:rPr lang="en-US" dirty="0"/>
              <a:t>Graphic: https://www.linkedin.com/pulse/security-information-event-management-toolsfor-analyst-saheed-oyedele-ake1e/</a:t>
            </a:r>
          </a:p>
        </p:txBody>
      </p:sp>
      <p:sp>
        <p:nvSpPr>
          <p:cNvPr id="4" name="Date Placeholder 3">
            <a:extLst>
              <a:ext uri="{FF2B5EF4-FFF2-40B4-BE49-F238E27FC236}">
                <a16:creationId xmlns:a16="http://schemas.microsoft.com/office/drawing/2014/main" id="{698B0213-9EE3-E2D8-CEA3-23958F4EEB6B}"/>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83929D11-5690-2C66-6DE9-64660BB20F36}"/>
              </a:ext>
            </a:extLst>
          </p:cNvPr>
          <p:cNvSpPr>
            <a:spLocks noGrp="1"/>
          </p:cNvSpPr>
          <p:nvPr>
            <p:ph type="sldNum" sz="quarter" idx="5"/>
          </p:nvPr>
        </p:nvSpPr>
        <p:spPr/>
        <p:txBody>
          <a:bodyPr/>
          <a:lstStyle/>
          <a:p>
            <a:fld id="{352683B9-BE6E-4598-85C0-E9020C903FF0}" type="slidenum">
              <a:rPr lang="en-US" smtClean="0"/>
              <a:pPr/>
              <a:t>37</a:t>
            </a:fld>
            <a:endParaRPr lang="en-US"/>
          </a:p>
        </p:txBody>
      </p:sp>
    </p:spTree>
    <p:extLst>
      <p:ext uri="{BB962C8B-B14F-4D97-AF65-F5344CB8AC3E}">
        <p14:creationId xmlns:p14="http://schemas.microsoft.com/office/powerpoint/2010/main" val="24357971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BBB857-01E0-DFFF-4E0F-0985F0A882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018C74-3BEB-BB7A-D459-E1111376BF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869D6C-9E86-A50E-FAD1-BAC3A32734D9}"/>
              </a:ext>
            </a:extLst>
          </p:cNvPr>
          <p:cNvSpPr>
            <a:spLocks noGrp="1"/>
          </p:cNvSpPr>
          <p:nvPr>
            <p:ph type="body" idx="1"/>
          </p:nvPr>
        </p:nvSpPr>
        <p:spPr/>
        <p:txBody>
          <a:bodyPr/>
          <a:lstStyle/>
          <a:p>
            <a:r>
              <a:rPr lang="en-US" dirty="0"/>
              <a:t>Nozomi Guardian offers a suite of features designed for robust cybersecurity in OT and IoT environments. Key features of the Nozomi Guardian include:</a:t>
            </a:r>
          </a:p>
          <a:p>
            <a:endParaRPr lang="en-US" dirty="0"/>
          </a:p>
          <a:p>
            <a:pPr>
              <a:buFont typeface="+mj-lt"/>
              <a:buNone/>
            </a:pPr>
            <a:r>
              <a:rPr lang="en-US" b="1" dirty="0"/>
              <a:t>Comprehensive Asset Inventory</a:t>
            </a:r>
            <a:r>
              <a:rPr lang="en-US" dirty="0"/>
              <a:t>: Guardian provides detailed visibility and monitoring of OT and IoT assets, helping to maintain an accurate asset inventory which includes extensive node information such as name, type, and firmware version.</a:t>
            </a:r>
          </a:p>
          <a:p>
            <a:pPr>
              <a:buFont typeface="+mj-lt"/>
              <a:buNone/>
            </a:pPr>
            <a:endParaRPr lang="en-US" b="1" dirty="0"/>
          </a:p>
          <a:p>
            <a:pPr>
              <a:buFont typeface="+mj-lt"/>
              <a:buNone/>
            </a:pPr>
            <a:r>
              <a:rPr lang="en-US" b="1" dirty="0"/>
              <a:t>Network Visualization</a:t>
            </a:r>
            <a:r>
              <a:rPr lang="en-US" dirty="0"/>
              <a:t>: The platform offers tools for real-time network visualization, enabling users to quickly identify network topologies, communications, and potential issues within the infrastructure.</a:t>
            </a:r>
          </a:p>
          <a:p>
            <a:pPr>
              <a:buFont typeface="+mj-lt"/>
              <a:buNone/>
            </a:pPr>
            <a:endParaRPr lang="en-US" b="1" dirty="0"/>
          </a:p>
          <a:p>
            <a:pPr>
              <a:buFont typeface="+mj-lt"/>
              <a:buNone/>
            </a:pPr>
            <a:r>
              <a:rPr lang="en-US" b="1" dirty="0"/>
              <a:t>Automated Vulnerability Assessment</a:t>
            </a:r>
            <a:r>
              <a:rPr lang="en-US" dirty="0"/>
              <a:t>: Guardian automatically identifies vulnerabilities in devices and facilitates prioritization and remediation through intuitive dashboards and detailed reports.</a:t>
            </a:r>
          </a:p>
          <a:p>
            <a:pPr>
              <a:buFont typeface="+mj-lt"/>
              <a:buNone/>
            </a:pPr>
            <a:endParaRPr lang="en-US" b="1" dirty="0"/>
          </a:p>
          <a:p>
            <a:pPr>
              <a:buFont typeface="+mj-lt"/>
              <a:buNone/>
            </a:pPr>
            <a:r>
              <a:rPr lang="en-US" b="1" dirty="0"/>
              <a:t>Advanced Anomaly and Threat Detection</a:t>
            </a:r>
            <a:r>
              <a:rPr lang="en-US" dirty="0"/>
              <a:t>: The system uses behavior-based analytics to detect anomalies and potential cybersecurity threats, enhancing the security posture against advanced threats.</a:t>
            </a:r>
          </a:p>
          <a:p>
            <a:pPr>
              <a:buFont typeface="+mj-lt"/>
              <a:buNone/>
            </a:pPr>
            <a:endParaRPr lang="en-US" b="1" dirty="0"/>
          </a:p>
          <a:p>
            <a:pPr>
              <a:buFont typeface="+mj-lt"/>
              <a:buNone/>
            </a:pPr>
            <a:r>
              <a:rPr lang="en-US" b="1" dirty="0"/>
              <a:t>Reduced Mean Time to Recovery</a:t>
            </a:r>
            <a:r>
              <a:rPr lang="en-US" dirty="0"/>
              <a:t>: By using playbooks that guide remediation efforts, Guardian helps organizations reduce the time to recover from security incidents.</a:t>
            </a:r>
          </a:p>
          <a:p>
            <a:pPr>
              <a:buFont typeface="+mj-lt"/>
              <a:buNone/>
            </a:pPr>
            <a:endParaRPr lang="en-US" b="1" dirty="0"/>
          </a:p>
          <a:p>
            <a:pPr>
              <a:buFont typeface="+mj-lt"/>
              <a:buNone/>
            </a:pPr>
            <a:r>
              <a:rPr lang="en-US" b="1" dirty="0"/>
              <a:t>Accelerated Cyber Risk Management</a:t>
            </a:r>
            <a:r>
              <a:rPr lang="en-US" dirty="0"/>
              <a:t>: The platform enables fast responses to potential incidents with actionable intelligence and comprehensive visualization tools that aid in both macro and micro-level analysis.</a:t>
            </a:r>
          </a:p>
          <a:p>
            <a:endParaRPr lang="en-US" dirty="0"/>
          </a:p>
          <a:p>
            <a:endParaRPr lang="en-US" dirty="0"/>
          </a:p>
          <a:p>
            <a:r>
              <a:rPr lang="en-US" dirty="0"/>
              <a:t>Graphic: https://www.nozominetworks.com/products/guardian</a:t>
            </a:r>
          </a:p>
        </p:txBody>
      </p:sp>
      <p:sp>
        <p:nvSpPr>
          <p:cNvPr id="4" name="Date Placeholder 3">
            <a:extLst>
              <a:ext uri="{FF2B5EF4-FFF2-40B4-BE49-F238E27FC236}">
                <a16:creationId xmlns:a16="http://schemas.microsoft.com/office/drawing/2014/main" id="{9AEC9DC3-DE3C-C291-6479-4A15CFA64AE2}"/>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8981BE2B-ABA9-7805-FAE5-52BFE3BE9FA6}"/>
              </a:ext>
            </a:extLst>
          </p:cNvPr>
          <p:cNvSpPr>
            <a:spLocks noGrp="1"/>
          </p:cNvSpPr>
          <p:nvPr>
            <p:ph type="sldNum" sz="quarter" idx="5"/>
          </p:nvPr>
        </p:nvSpPr>
        <p:spPr/>
        <p:txBody>
          <a:bodyPr/>
          <a:lstStyle/>
          <a:p>
            <a:fld id="{352683B9-BE6E-4598-85C0-E9020C903FF0}" type="slidenum">
              <a:rPr lang="en-US" smtClean="0"/>
              <a:pPr/>
              <a:t>38</a:t>
            </a:fld>
            <a:endParaRPr lang="en-US"/>
          </a:p>
        </p:txBody>
      </p:sp>
    </p:spTree>
    <p:extLst>
      <p:ext uri="{BB962C8B-B14F-4D97-AF65-F5344CB8AC3E}">
        <p14:creationId xmlns:p14="http://schemas.microsoft.com/office/powerpoint/2010/main" val="20031225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0B7F7-87DA-6D70-3154-3F1D7EEC63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BB9C53-551D-44FE-0D6A-0A6F88F237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566274-D0BA-E993-02AE-83407322EF48}"/>
              </a:ext>
            </a:extLst>
          </p:cNvPr>
          <p:cNvSpPr>
            <a:spLocks noGrp="1"/>
          </p:cNvSpPr>
          <p:nvPr>
            <p:ph type="body" idx="1"/>
          </p:nvPr>
        </p:nvSpPr>
        <p:spPr/>
        <p:txBody>
          <a:bodyPr/>
          <a:lstStyle/>
          <a:p>
            <a:r>
              <a:rPr lang="en-US" b="1" dirty="0"/>
              <a:t>Pattern Matching</a:t>
            </a:r>
            <a:endParaRPr lang="en-US" dirty="0"/>
          </a:p>
          <a:p>
            <a:pPr>
              <a:buFont typeface="Arial" panose="020B0604020202020204" pitchFamily="34" charset="0"/>
              <a:buNone/>
            </a:pPr>
            <a:r>
              <a:rPr lang="en-US" b="1" dirty="0"/>
              <a:t>Definition:</a:t>
            </a:r>
            <a:endParaRPr lang="en-US" dirty="0"/>
          </a:p>
          <a:p>
            <a:pPr marL="742950" lvl="1" indent="-285750">
              <a:buFont typeface="Arial" panose="020B0604020202020204" pitchFamily="34" charset="0"/>
              <a:buChar char="•"/>
            </a:pPr>
            <a:r>
              <a:rPr lang="en-US" dirty="0"/>
              <a:t>Identify known Indicators of Compromise (IOCs) in log data, such as specific IP addresses, filenames, or registry keys.</a:t>
            </a:r>
          </a:p>
          <a:p>
            <a:pPr>
              <a:buFont typeface="Arial" panose="020B0604020202020204" pitchFamily="34" charset="0"/>
              <a:buNone/>
            </a:pPr>
            <a:r>
              <a:rPr lang="en-US" b="1" dirty="0"/>
              <a:t>Use Case:</a:t>
            </a:r>
            <a:endParaRPr lang="en-US" dirty="0"/>
          </a:p>
          <a:p>
            <a:pPr marL="742950" lvl="1" indent="-285750">
              <a:buFont typeface="Arial" panose="020B0604020202020204" pitchFamily="34" charset="0"/>
              <a:buChar char="•"/>
            </a:pPr>
            <a:r>
              <a:rPr lang="en-US" dirty="0"/>
              <a:t>Detect multiple failed login attempts or repeated access to sensitive directories.</a:t>
            </a:r>
          </a:p>
          <a:p>
            <a:pPr>
              <a:buFont typeface="Arial" panose="020B0604020202020204" pitchFamily="34" charset="0"/>
              <a:buNone/>
            </a:pPr>
            <a:endParaRPr lang="en-US" b="1" dirty="0"/>
          </a:p>
          <a:p>
            <a:pPr>
              <a:buFont typeface="Arial" panose="020B0604020202020204" pitchFamily="34" charset="0"/>
              <a:buNone/>
            </a:pPr>
            <a:r>
              <a:rPr lang="en-US" b="1" dirty="0"/>
              <a:t>Example Query (Splunk):</a:t>
            </a:r>
            <a:endParaRPr lang="en-US" dirty="0"/>
          </a:p>
          <a:p>
            <a:pPr marL="742950" lvl="1" indent="-285750">
              <a:buFont typeface="Arial" panose="020B0604020202020204" pitchFamily="34" charset="0"/>
              <a:buChar char="•"/>
            </a:pPr>
            <a:r>
              <a:rPr lang="en-US" dirty="0"/>
              <a:t>index="</a:t>
            </a:r>
            <a:r>
              <a:rPr lang="en-US" dirty="0" err="1"/>
              <a:t>ics_logs</a:t>
            </a:r>
            <a:r>
              <a:rPr lang="en-US" dirty="0"/>
              <a:t>" action="</a:t>
            </a:r>
            <a:r>
              <a:rPr lang="en-US" dirty="0" err="1"/>
              <a:t>failed_login</a:t>
            </a:r>
            <a:r>
              <a:rPr lang="en-US" dirty="0"/>
              <a:t>" | stats count by user, </a:t>
            </a:r>
            <a:r>
              <a:rPr lang="en-US" dirty="0" err="1"/>
              <a:t>source_ip</a:t>
            </a:r>
            <a:endParaRPr lang="en-US" dirty="0"/>
          </a:p>
          <a:p>
            <a:pPr>
              <a:buFont typeface="Arial" panose="020B0604020202020204" pitchFamily="34" charset="0"/>
              <a:buNone/>
            </a:pPr>
            <a:endParaRPr lang="en-US" dirty="0"/>
          </a:p>
          <a:p>
            <a:pPr>
              <a:buFont typeface="Arial" panose="020B0604020202020204" pitchFamily="34" charset="0"/>
              <a:buNone/>
            </a:pPr>
            <a:endParaRPr lang="en-US" dirty="0"/>
          </a:p>
          <a:p>
            <a:pPr>
              <a:buFont typeface="Arial" panose="020B0604020202020204" pitchFamily="34" charset="0"/>
              <a:buNone/>
            </a:pPr>
            <a:r>
              <a:rPr lang="en-US" dirty="0"/>
              <a:t>Graphic Source:</a:t>
            </a:r>
          </a:p>
        </p:txBody>
      </p:sp>
      <p:sp>
        <p:nvSpPr>
          <p:cNvPr id="4" name="Date Placeholder 3">
            <a:extLst>
              <a:ext uri="{FF2B5EF4-FFF2-40B4-BE49-F238E27FC236}">
                <a16:creationId xmlns:a16="http://schemas.microsoft.com/office/drawing/2014/main" id="{C22C3911-300C-7976-8FFD-4E89357EF572}"/>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3917C7A3-CC20-EA5B-87B6-0A30BF6ABD2A}"/>
              </a:ext>
            </a:extLst>
          </p:cNvPr>
          <p:cNvSpPr>
            <a:spLocks noGrp="1"/>
          </p:cNvSpPr>
          <p:nvPr>
            <p:ph type="sldNum" sz="quarter" idx="5"/>
          </p:nvPr>
        </p:nvSpPr>
        <p:spPr/>
        <p:txBody>
          <a:bodyPr/>
          <a:lstStyle/>
          <a:p>
            <a:fld id="{352683B9-BE6E-4598-85C0-E9020C903FF0}" type="slidenum">
              <a:rPr lang="en-US" smtClean="0"/>
              <a:pPr/>
              <a:t>39</a:t>
            </a:fld>
            <a:endParaRPr lang="en-US"/>
          </a:p>
        </p:txBody>
      </p:sp>
    </p:spTree>
    <p:extLst>
      <p:ext uri="{BB962C8B-B14F-4D97-AF65-F5344CB8AC3E}">
        <p14:creationId xmlns:p14="http://schemas.microsoft.com/office/powerpoint/2010/main" val="3769667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BE73B-4B51-EF69-AA78-4732816F5B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B0E7C7-F8B4-5FC7-828F-8D88AD48EE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060255-5632-5DE4-0583-E24BEB08D026}"/>
              </a:ext>
            </a:extLst>
          </p:cNvPr>
          <p:cNvSpPr>
            <a:spLocks noGrp="1"/>
          </p:cNvSpPr>
          <p:nvPr>
            <p:ph type="body" idx="1"/>
          </p:nvPr>
        </p:nvSpPr>
        <p:spPr/>
        <p:txBody>
          <a:bodyPr/>
          <a:lstStyle/>
          <a:p>
            <a:endParaRPr lang="en-US" dirty="0"/>
          </a:p>
        </p:txBody>
      </p:sp>
      <p:sp>
        <p:nvSpPr>
          <p:cNvPr id="4" name="Date Placeholder 3">
            <a:extLst>
              <a:ext uri="{FF2B5EF4-FFF2-40B4-BE49-F238E27FC236}">
                <a16:creationId xmlns:a16="http://schemas.microsoft.com/office/drawing/2014/main" id="{090D7E24-800D-C5AA-5CF8-7A3DB0A7116B}"/>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2842C42A-87AD-8241-2BEE-4C1F7D0B8B3E}"/>
              </a:ext>
            </a:extLst>
          </p:cNvPr>
          <p:cNvSpPr>
            <a:spLocks noGrp="1"/>
          </p:cNvSpPr>
          <p:nvPr>
            <p:ph type="sldNum" sz="quarter" idx="5"/>
          </p:nvPr>
        </p:nvSpPr>
        <p:spPr/>
        <p:txBody>
          <a:bodyPr/>
          <a:lstStyle/>
          <a:p>
            <a:fld id="{352683B9-BE6E-4598-85C0-E9020C903FF0}" type="slidenum">
              <a:rPr lang="en-US" smtClean="0"/>
              <a:pPr/>
              <a:t>4</a:t>
            </a:fld>
            <a:endParaRPr lang="en-US"/>
          </a:p>
        </p:txBody>
      </p:sp>
    </p:spTree>
    <p:extLst>
      <p:ext uri="{BB962C8B-B14F-4D97-AF65-F5344CB8AC3E}">
        <p14:creationId xmlns:p14="http://schemas.microsoft.com/office/powerpoint/2010/main" val="36036507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E7762-4551-3267-3C19-82074D70CC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C3E33E-FCF4-7E1F-8498-ACC7B63C96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D1C96A-9E8B-A1B2-7886-DAC1A22D613E}"/>
              </a:ext>
            </a:extLst>
          </p:cNvPr>
          <p:cNvSpPr>
            <a:spLocks noGrp="1"/>
          </p:cNvSpPr>
          <p:nvPr>
            <p:ph type="body" idx="1"/>
          </p:nvPr>
        </p:nvSpPr>
        <p:spPr/>
        <p:txBody>
          <a:bodyPr/>
          <a:lstStyle/>
          <a:p>
            <a:r>
              <a:rPr lang="en-US" b="1" dirty="0"/>
              <a:t>Anomaly Detection</a:t>
            </a:r>
            <a:endParaRPr lang="en-US" dirty="0"/>
          </a:p>
          <a:p>
            <a:pPr>
              <a:buFont typeface="Arial" panose="020B0604020202020204" pitchFamily="34" charset="0"/>
              <a:buNone/>
            </a:pPr>
            <a:r>
              <a:rPr lang="en-US" b="1" dirty="0"/>
              <a:t>Definition:</a:t>
            </a:r>
            <a:endParaRPr lang="en-US" dirty="0"/>
          </a:p>
          <a:p>
            <a:pPr marL="742950" lvl="1" indent="-285750">
              <a:buFont typeface="Arial" panose="020B0604020202020204" pitchFamily="34" charset="0"/>
              <a:buChar char="•"/>
            </a:pPr>
            <a:r>
              <a:rPr lang="en-US" dirty="0"/>
              <a:t>Detect deviations from normal behavior in system or network logs.</a:t>
            </a:r>
          </a:p>
          <a:p>
            <a:pPr>
              <a:buFont typeface="Arial" panose="020B0604020202020204" pitchFamily="34" charset="0"/>
              <a:buNone/>
            </a:pPr>
            <a:r>
              <a:rPr lang="en-US" b="1" dirty="0"/>
              <a:t>Use Case:</a:t>
            </a:r>
            <a:endParaRPr lang="en-US" dirty="0"/>
          </a:p>
          <a:p>
            <a:pPr marL="742950" lvl="1" indent="-285750">
              <a:buFont typeface="Arial" panose="020B0604020202020204" pitchFamily="34" charset="0"/>
              <a:buChar char="•"/>
            </a:pPr>
            <a:r>
              <a:rPr lang="en-US" dirty="0"/>
              <a:t>Identify unexpected spikes in traffic to a PLC or unusual command activity in Modbus logs.</a:t>
            </a:r>
          </a:p>
          <a:p>
            <a:pPr>
              <a:buFont typeface="Arial" panose="020B0604020202020204" pitchFamily="34" charset="0"/>
              <a:buNone/>
            </a:pPr>
            <a:r>
              <a:rPr lang="en-US" b="1" dirty="0"/>
              <a:t>Example:</a:t>
            </a:r>
            <a:endParaRPr lang="en-US" dirty="0"/>
          </a:p>
          <a:p>
            <a:pPr marL="742950" lvl="1" indent="-285750">
              <a:buFont typeface="Arial" panose="020B0604020202020204" pitchFamily="34" charset="0"/>
              <a:buChar char="•"/>
            </a:pPr>
            <a:r>
              <a:rPr lang="en-US" dirty="0"/>
              <a:t>Sudden increase in outbound traffic volume from an engineering workstation</a:t>
            </a:r>
          </a:p>
          <a:p>
            <a:pPr>
              <a:buFont typeface="Arial" panose="020B0604020202020204" pitchFamily="34" charset="0"/>
              <a:buNone/>
            </a:pPr>
            <a:endParaRPr lang="en-US" dirty="0"/>
          </a:p>
          <a:p>
            <a:pPr>
              <a:buFont typeface="Arial" panose="020B0604020202020204" pitchFamily="34" charset="0"/>
              <a:buNone/>
            </a:pPr>
            <a:endParaRPr lang="en-US" dirty="0"/>
          </a:p>
          <a:p>
            <a:pPr>
              <a:buFont typeface="Arial" panose="020B0604020202020204" pitchFamily="34" charset="0"/>
              <a:buNone/>
            </a:pPr>
            <a:r>
              <a:rPr lang="en-US" dirty="0"/>
              <a:t>Graphic Source:</a:t>
            </a:r>
          </a:p>
        </p:txBody>
      </p:sp>
      <p:sp>
        <p:nvSpPr>
          <p:cNvPr id="4" name="Date Placeholder 3">
            <a:extLst>
              <a:ext uri="{FF2B5EF4-FFF2-40B4-BE49-F238E27FC236}">
                <a16:creationId xmlns:a16="http://schemas.microsoft.com/office/drawing/2014/main" id="{F152D549-498F-1C98-30A6-B73FDD944D23}"/>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07657698-740C-BE2B-3A80-10E6F36657CA}"/>
              </a:ext>
            </a:extLst>
          </p:cNvPr>
          <p:cNvSpPr>
            <a:spLocks noGrp="1"/>
          </p:cNvSpPr>
          <p:nvPr>
            <p:ph type="sldNum" sz="quarter" idx="5"/>
          </p:nvPr>
        </p:nvSpPr>
        <p:spPr/>
        <p:txBody>
          <a:bodyPr/>
          <a:lstStyle/>
          <a:p>
            <a:fld id="{352683B9-BE6E-4598-85C0-E9020C903FF0}" type="slidenum">
              <a:rPr lang="en-US" smtClean="0"/>
              <a:pPr/>
              <a:t>40</a:t>
            </a:fld>
            <a:endParaRPr lang="en-US"/>
          </a:p>
        </p:txBody>
      </p:sp>
    </p:spTree>
    <p:extLst>
      <p:ext uri="{BB962C8B-B14F-4D97-AF65-F5344CB8AC3E}">
        <p14:creationId xmlns:p14="http://schemas.microsoft.com/office/powerpoint/2010/main" val="19861264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23CFE-39C6-C273-B926-7FBD60D158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8425B8-BFF3-84D5-2F12-6C171909AB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E6C786-EDF7-52DA-B18B-FB86E5F1657A}"/>
              </a:ext>
            </a:extLst>
          </p:cNvPr>
          <p:cNvSpPr>
            <a:spLocks noGrp="1"/>
          </p:cNvSpPr>
          <p:nvPr>
            <p:ph type="body" idx="1"/>
          </p:nvPr>
        </p:nvSpPr>
        <p:spPr/>
        <p:txBody>
          <a:bodyPr/>
          <a:lstStyle/>
          <a:p>
            <a:r>
              <a:rPr lang="en-US" b="1" dirty="0"/>
              <a:t>Correlation</a:t>
            </a:r>
            <a:endParaRPr lang="en-US" dirty="0"/>
          </a:p>
          <a:p>
            <a:pPr>
              <a:buFont typeface="Arial" panose="020B0604020202020204" pitchFamily="34" charset="0"/>
              <a:buNone/>
            </a:pPr>
            <a:r>
              <a:rPr lang="en-US" b="1" dirty="0"/>
              <a:t>Definition:</a:t>
            </a:r>
            <a:endParaRPr lang="en-US" dirty="0"/>
          </a:p>
          <a:p>
            <a:pPr marL="742950" lvl="1" indent="-285750">
              <a:buFont typeface="Arial" panose="020B0604020202020204" pitchFamily="34" charset="0"/>
              <a:buChar char="•"/>
            </a:pPr>
            <a:r>
              <a:rPr lang="en-US" dirty="0"/>
              <a:t>Link events across multiple log sources to create a full picture of an incident.</a:t>
            </a:r>
          </a:p>
          <a:p>
            <a:pPr>
              <a:buFont typeface="Arial" panose="020B0604020202020204" pitchFamily="34" charset="0"/>
              <a:buNone/>
            </a:pPr>
            <a:r>
              <a:rPr lang="en-US" b="1" dirty="0"/>
              <a:t>Use Case:</a:t>
            </a:r>
            <a:endParaRPr lang="en-US" dirty="0"/>
          </a:p>
          <a:p>
            <a:pPr marL="742950" lvl="1" indent="-285750">
              <a:buFont typeface="Arial" panose="020B0604020202020204" pitchFamily="34" charset="0"/>
              <a:buChar char="•"/>
            </a:pPr>
            <a:r>
              <a:rPr lang="en-US" dirty="0"/>
              <a:t>Match login failures in Active Directory logs with firewall traffic to detect brute-force attacks.</a:t>
            </a:r>
          </a:p>
          <a:p>
            <a:pPr>
              <a:buFont typeface="Arial" panose="020B0604020202020204" pitchFamily="34" charset="0"/>
              <a:buNone/>
            </a:pPr>
            <a:r>
              <a:rPr lang="en-US" b="1" dirty="0"/>
              <a:t>Example Workflow:</a:t>
            </a:r>
            <a:endParaRPr lang="en-US" dirty="0"/>
          </a:p>
          <a:p>
            <a:pPr marL="742950" lvl="1" indent="-285750">
              <a:buFont typeface="Arial" panose="020B0604020202020204" pitchFamily="34" charset="0"/>
              <a:buChar char="•"/>
            </a:pPr>
            <a:r>
              <a:rPr lang="en-US" dirty="0"/>
              <a:t>Correlate HMI activity logs with SCADA system alerts to confirm unauthorized actions.</a:t>
            </a:r>
          </a:p>
          <a:p>
            <a:pPr>
              <a:buFont typeface="Arial" panose="020B0604020202020204" pitchFamily="34" charset="0"/>
              <a:buNone/>
            </a:pPr>
            <a:endParaRPr lang="en-US" dirty="0"/>
          </a:p>
          <a:p>
            <a:pPr>
              <a:buFont typeface="Arial" panose="020B0604020202020204" pitchFamily="34" charset="0"/>
              <a:buNone/>
            </a:pPr>
            <a:endParaRPr lang="en-US" dirty="0"/>
          </a:p>
          <a:p>
            <a:pPr>
              <a:buFont typeface="Arial" panose="020B0604020202020204" pitchFamily="34" charset="0"/>
              <a:buNone/>
            </a:pPr>
            <a:r>
              <a:rPr lang="en-US" dirty="0"/>
              <a:t>Graphic Source:</a:t>
            </a:r>
          </a:p>
        </p:txBody>
      </p:sp>
      <p:sp>
        <p:nvSpPr>
          <p:cNvPr id="4" name="Date Placeholder 3">
            <a:extLst>
              <a:ext uri="{FF2B5EF4-FFF2-40B4-BE49-F238E27FC236}">
                <a16:creationId xmlns:a16="http://schemas.microsoft.com/office/drawing/2014/main" id="{579D151A-1796-CFC3-BC59-02982159D5B7}"/>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95899121-41BA-9E3F-AF23-C5EE7A18681E}"/>
              </a:ext>
            </a:extLst>
          </p:cNvPr>
          <p:cNvSpPr>
            <a:spLocks noGrp="1"/>
          </p:cNvSpPr>
          <p:nvPr>
            <p:ph type="sldNum" sz="quarter" idx="5"/>
          </p:nvPr>
        </p:nvSpPr>
        <p:spPr/>
        <p:txBody>
          <a:bodyPr/>
          <a:lstStyle/>
          <a:p>
            <a:fld id="{352683B9-BE6E-4598-85C0-E9020C903FF0}" type="slidenum">
              <a:rPr lang="en-US" smtClean="0"/>
              <a:pPr/>
              <a:t>41</a:t>
            </a:fld>
            <a:endParaRPr lang="en-US"/>
          </a:p>
        </p:txBody>
      </p:sp>
    </p:spTree>
    <p:extLst>
      <p:ext uri="{BB962C8B-B14F-4D97-AF65-F5344CB8AC3E}">
        <p14:creationId xmlns:p14="http://schemas.microsoft.com/office/powerpoint/2010/main" val="24898004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0DFFD5-9E2C-B628-BD17-55E544D08B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D2F74C-1E3D-B1AF-192F-7B79F22587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6F543D-5EDC-9161-1DC0-DD49598160B4}"/>
              </a:ext>
            </a:extLst>
          </p:cNvPr>
          <p:cNvSpPr>
            <a:spLocks noGrp="1"/>
          </p:cNvSpPr>
          <p:nvPr>
            <p:ph type="body" idx="1"/>
          </p:nvPr>
        </p:nvSpPr>
        <p:spPr/>
        <p:txBody>
          <a:bodyPr/>
          <a:lstStyle/>
          <a:p>
            <a:r>
              <a:rPr lang="en-US" b="1" dirty="0"/>
              <a:t>Visualization</a:t>
            </a:r>
            <a:endParaRPr lang="en-US" dirty="0"/>
          </a:p>
          <a:p>
            <a:pPr>
              <a:buFont typeface="Arial" panose="020B0604020202020204" pitchFamily="34" charset="0"/>
              <a:buNone/>
            </a:pPr>
            <a:r>
              <a:rPr lang="en-US" b="1" dirty="0"/>
              <a:t>Definition:</a:t>
            </a:r>
            <a:endParaRPr lang="en-US" dirty="0"/>
          </a:p>
          <a:p>
            <a:pPr marL="742950" lvl="1" indent="-285750">
              <a:buFont typeface="Arial" panose="020B0604020202020204" pitchFamily="34" charset="0"/>
              <a:buChar char="•"/>
            </a:pPr>
            <a:r>
              <a:rPr lang="en-US" dirty="0"/>
              <a:t>Use dashboards and charts to identify patterns and trends quickly.</a:t>
            </a:r>
          </a:p>
          <a:p>
            <a:pPr>
              <a:buFont typeface="Arial" panose="020B0604020202020204" pitchFamily="34" charset="0"/>
              <a:buNone/>
            </a:pPr>
            <a:r>
              <a:rPr lang="en-US" b="1" dirty="0"/>
              <a:t>Use Case:</a:t>
            </a:r>
            <a:endParaRPr lang="en-US" dirty="0"/>
          </a:p>
          <a:p>
            <a:pPr marL="742950" lvl="1" indent="-285750">
              <a:buFont typeface="Arial" panose="020B0604020202020204" pitchFamily="34" charset="0"/>
              <a:buChar char="•"/>
            </a:pPr>
            <a:r>
              <a:rPr lang="en-US" dirty="0"/>
              <a:t>Monitor login activity, protocol usage, or traffic anomalies visually.</a:t>
            </a:r>
          </a:p>
          <a:p>
            <a:pPr>
              <a:buFont typeface="Arial" panose="020B0604020202020204" pitchFamily="34" charset="0"/>
              <a:buNone/>
            </a:pPr>
            <a:r>
              <a:rPr lang="en-US" b="1" dirty="0"/>
              <a:t>Example:</a:t>
            </a:r>
            <a:endParaRPr lang="en-US" dirty="0"/>
          </a:p>
          <a:p>
            <a:pPr marL="742950" lvl="1" indent="-285750">
              <a:buFont typeface="Arial" panose="020B0604020202020204" pitchFamily="34" charset="0"/>
              <a:buChar char="•"/>
            </a:pPr>
            <a:r>
              <a:rPr lang="en-US" dirty="0"/>
              <a:t>A time-series chart showing failed login attempts over time to highlight an ongoing attack.</a:t>
            </a:r>
          </a:p>
          <a:p>
            <a:pPr>
              <a:buFont typeface="Arial" panose="020B0604020202020204" pitchFamily="34" charset="0"/>
              <a:buNone/>
            </a:pPr>
            <a:endParaRPr lang="en-US" dirty="0"/>
          </a:p>
          <a:p>
            <a:pPr>
              <a:buFont typeface="Arial" panose="020B0604020202020204" pitchFamily="34" charset="0"/>
              <a:buNone/>
            </a:pPr>
            <a:r>
              <a:rPr lang="en-US" dirty="0"/>
              <a:t>Graphic Source: https://images.app.goo.gl/RAWeo4J6E55rMf8g6</a:t>
            </a:r>
          </a:p>
        </p:txBody>
      </p:sp>
      <p:sp>
        <p:nvSpPr>
          <p:cNvPr id="4" name="Date Placeholder 3">
            <a:extLst>
              <a:ext uri="{FF2B5EF4-FFF2-40B4-BE49-F238E27FC236}">
                <a16:creationId xmlns:a16="http://schemas.microsoft.com/office/drawing/2014/main" id="{986CD080-15CA-7E61-28A5-3EAFA8826A63}"/>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0CA96866-EEC1-D287-9FA0-3DD58FED0E2C}"/>
              </a:ext>
            </a:extLst>
          </p:cNvPr>
          <p:cNvSpPr>
            <a:spLocks noGrp="1"/>
          </p:cNvSpPr>
          <p:nvPr>
            <p:ph type="sldNum" sz="quarter" idx="5"/>
          </p:nvPr>
        </p:nvSpPr>
        <p:spPr/>
        <p:txBody>
          <a:bodyPr/>
          <a:lstStyle/>
          <a:p>
            <a:fld id="{352683B9-BE6E-4598-85C0-E9020C903FF0}" type="slidenum">
              <a:rPr lang="en-US" smtClean="0"/>
              <a:pPr/>
              <a:t>42</a:t>
            </a:fld>
            <a:endParaRPr lang="en-US"/>
          </a:p>
        </p:txBody>
      </p:sp>
    </p:spTree>
    <p:extLst>
      <p:ext uri="{BB962C8B-B14F-4D97-AF65-F5344CB8AC3E}">
        <p14:creationId xmlns:p14="http://schemas.microsoft.com/office/powerpoint/2010/main" val="5738038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2AA0E-BC97-7213-EA59-DE39CF4EC7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03EBC2-D6AF-0D80-CD36-EB6CD7939E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C4EAA8-5AE2-D9E2-D04E-97F074416DA6}"/>
              </a:ext>
            </a:extLst>
          </p:cNvPr>
          <p:cNvSpPr>
            <a:spLocks noGrp="1"/>
          </p:cNvSpPr>
          <p:nvPr>
            <p:ph type="body" idx="1"/>
          </p:nvPr>
        </p:nvSpPr>
        <p:spPr/>
        <p:txBody>
          <a:bodyPr/>
          <a:lstStyle/>
          <a:p>
            <a:r>
              <a:rPr lang="en-US" b="1" dirty="0"/>
              <a:t>External Connections and Data Exfiltration</a:t>
            </a:r>
            <a:endParaRPr lang="en-US" dirty="0"/>
          </a:p>
          <a:p>
            <a:pPr>
              <a:buFont typeface="Arial" panose="020B0604020202020204" pitchFamily="34" charset="0"/>
              <a:buNone/>
            </a:pPr>
            <a:endParaRPr lang="en-US" b="1" dirty="0"/>
          </a:p>
          <a:p>
            <a:pPr>
              <a:buFont typeface="Arial" panose="020B0604020202020204" pitchFamily="34" charset="0"/>
              <a:buNone/>
            </a:pPr>
            <a:r>
              <a:rPr lang="en-US" b="1" dirty="0"/>
              <a:t>Scenario:</a:t>
            </a:r>
            <a:endParaRPr lang="en-US" dirty="0"/>
          </a:p>
          <a:p>
            <a:pPr marL="742950" lvl="1" indent="-285750">
              <a:buFont typeface="Arial" panose="020B0604020202020204" pitchFamily="34" charset="0"/>
              <a:buChar char="•"/>
            </a:pPr>
            <a:r>
              <a:rPr lang="en-US" dirty="0"/>
              <a:t>Unexpected outbound traffic to unfamiliar IP addresses.</a:t>
            </a:r>
          </a:p>
          <a:p>
            <a:pPr>
              <a:buFont typeface="Arial" panose="020B0604020202020204" pitchFamily="34" charset="0"/>
              <a:buNone/>
            </a:pPr>
            <a:endParaRPr lang="en-US" b="1" dirty="0"/>
          </a:p>
          <a:p>
            <a:pPr>
              <a:buFont typeface="Arial" panose="020B0604020202020204" pitchFamily="34" charset="0"/>
              <a:buNone/>
            </a:pPr>
            <a:r>
              <a:rPr lang="en-US" b="1" dirty="0"/>
              <a:t>Detection:</a:t>
            </a:r>
            <a:endParaRPr lang="en-US" dirty="0"/>
          </a:p>
          <a:p>
            <a:pPr marL="742950" lvl="1" indent="-285750">
              <a:buFont typeface="Arial" panose="020B0604020202020204" pitchFamily="34" charset="0"/>
              <a:buChar char="•"/>
            </a:pPr>
            <a:r>
              <a:rPr lang="en-US" dirty="0"/>
              <a:t>Use network logs in a SIEM to identify abnormal data flows.</a:t>
            </a:r>
          </a:p>
          <a:p>
            <a:pPr marL="742950" lvl="1" indent="-285750">
              <a:buFont typeface="Arial" panose="020B0604020202020204" pitchFamily="34" charset="0"/>
              <a:buChar char="•"/>
            </a:pPr>
            <a:r>
              <a:rPr lang="en-US" dirty="0"/>
              <a:t>Example Query:</a:t>
            </a:r>
          </a:p>
          <a:p>
            <a:pPr marL="1143000" lvl="2" indent="-228600">
              <a:buFont typeface="Arial" panose="020B0604020202020204" pitchFamily="34" charset="0"/>
              <a:buChar char="•"/>
            </a:pPr>
            <a:r>
              <a:rPr lang="en-US" dirty="0"/>
              <a:t>index="</a:t>
            </a:r>
            <a:r>
              <a:rPr lang="en-US" dirty="0" err="1"/>
              <a:t>firewall_logs</a:t>
            </a:r>
            <a:r>
              <a:rPr lang="en-US" dirty="0"/>
              <a:t>" </a:t>
            </a:r>
            <a:r>
              <a:rPr lang="en-US" dirty="0" err="1"/>
              <a:t>dest_ip</a:t>
            </a:r>
            <a:r>
              <a:rPr lang="en-US" dirty="0"/>
              <a:t>!="</a:t>
            </a:r>
            <a:r>
              <a:rPr lang="en-US" dirty="0" err="1"/>
              <a:t>whitelisted_IPs</a:t>
            </a:r>
            <a:r>
              <a:rPr lang="en-US" dirty="0"/>
              <a:t>" | stats count by </a:t>
            </a:r>
            <a:r>
              <a:rPr lang="en-US" dirty="0" err="1"/>
              <a:t>dest_ip</a:t>
            </a:r>
            <a:endParaRPr lang="en-US" dirty="0"/>
          </a:p>
          <a:p>
            <a:pPr>
              <a:buFont typeface="Arial" panose="020B0604020202020204" pitchFamily="34" charset="0"/>
              <a:buNone/>
            </a:pPr>
            <a:r>
              <a:rPr lang="en-US" b="1" dirty="0"/>
              <a:t>Response:</a:t>
            </a:r>
            <a:endParaRPr lang="en-US" dirty="0"/>
          </a:p>
          <a:p>
            <a:pPr marL="742950" lvl="1" indent="-285750">
              <a:buFont typeface="Arial" panose="020B0604020202020204" pitchFamily="34" charset="0"/>
              <a:buChar char="•"/>
            </a:pPr>
            <a:r>
              <a:rPr lang="en-US" dirty="0"/>
              <a:t>Block suspicious connections at the firewall.</a:t>
            </a:r>
          </a:p>
          <a:p>
            <a:pPr>
              <a:buFont typeface="Arial" panose="020B0604020202020204" pitchFamily="34" charset="0"/>
              <a:buNone/>
            </a:pPr>
            <a:endParaRPr lang="en-US" b="1" dirty="0"/>
          </a:p>
          <a:p>
            <a:pPr>
              <a:buFont typeface="Arial" panose="020B0604020202020204" pitchFamily="34" charset="0"/>
              <a:buNone/>
            </a:pPr>
            <a:r>
              <a:rPr lang="en-US" b="1" dirty="0"/>
              <a:t>Example Tool:</a:t>
            </a:r>
            <a:endParaRPr lang="en-US" dirty="0"/>
          </a:p>
          <a:p>
            <a:pPr marL="742950" lvl="1" indent="-285750">
              <a:buFont typeface="Arial" panose="020B0604020202020204" pitchFamily="34" charset="0"/>
              <a:buChar char="•"/>
            </a:pPr>
            <a:r>
              <a:rPr lang="en-US" dirty="0"/>
              <a:t>Splunk or ELK Stack for correlation of logs from multiple endpoints.</a:t>
            </a:r>
          </a:p>
          <a:p>
            <a:endParaRPr lang="en-US" dirty="0"/>
          </a:p>
          <a:p>
            <a:pPr>
              <a:buFont typeface="Arial" panose="020B0604020202020204" pitchFamily="34" charset="0"/>
              <a:buNone/>
            </a:pPr>
            <a:endParaRPr lang="en-US" dirty="0"/>
          </a:p>
          <a:p>
            <a:pPr>
              <a:buFont typeface="Arial" panose="020B0604020202020204" pitchFamily="34" charset="0"/>
              <a:buNone/>
            </a:pPr>
            <a:r>
              <a:rPr lang="en-US" dirty="0"/>
              <a:t>Graphic Source:</a:t>
            </a:r>
          </a:p>
        </p:txBody>
      </p:sp>
      <p:sp>
        <p:nvSpPr>
          <p:cNvPr id="4" name="Date Placeholder 3">
            <a:extLst>
              <a:ext uri="{FF2B5EF4-FFF2-40B4-BE49-F238E27FC236}">
                <a16:creationId xmlns:a16="http://schemas.microsoft.com/office/drawing/2014/main" id="{B23D5453-853C-A29F-9659-2A124ACF5C61}"/>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74BE407E-4CF7-B2E5-4744-72963CD288E4}"/>
              </a:ext>
            </a:extLst>
          </p:cNvPr>
          <p:cNvSpPr>
            <a:spLocks noGrp="1"/>
          </p:cNvSpPr>
          <p:nvPr>
            <p:ph type="sldNum" sz="quarter" idx="5"/>
          </p:nvPr>
        </p:nvSpPr>
        <p:spPr/>
        <p:txBody>
          <a:bodyPr/>
          <a:lstStyle/>
          <a:p>
            <a:fld id="{352683B9-BE6E-4598-85C0-E9020C903FF0}" type="slidenum">
              <a:rPr lang="en-US" smtClean="0"/>
              <a:pPr/>
              <a:t>43</a:t>
            </a:fld>
            <a:endParaRPr lang="en-US"/>
          </a:p>
        </p:txBody>
      </p:sp>
    </p:spTree>
    <p:extLst>
      <p:ext uri="{BB962C8B-B14F-4D97-AF65-F5344CB8AC3E}">
        <p14:creationId xmlns:p14="http://schemas.microsoft.com/office/powerpoint/2010/main" val="42085539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3D0BD-4508-9D5A-E447-1976CE795A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006210-4601-6348-D058-E1B1B56FAA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ACA049-79CE-7F98-9C13-E54E3046BF47}"/>
              </a:ext>
            </a:extLst>
          </p:cNvPr>
          <p:cNvSpPr>
            <a:spLocks noGrp="1"/>
          </p:cNvSpPr>
          <p:nvPr>
            <p:ph type="body" idx="1"/>
          </p:nvPr>
        </p:nvSpPr>
        <p:spPr/>
        <p:txBody>
          <a:bodyPr/>
          <a:lstStyle/>
          <a:p>
            <a:r>
              <a:rPr lang="en-US" b="1" dirty="0"/>
              <a:t>Active Processes and User Activity</a:t>
            </a:r>
            <a:endParaRPr lang="en-US" dirty="0"/>
          </a:p>
          <a:p>
            <a:pPr>
              <a:buFont typeface="Arial" panose="020B0604020202020204" pitchFamily="34" charset="0"/>
              <a:buNone/>
            </a:pPr>
            <a:endParaRPr lang="en-US" b="1" dirty="0"/>
          </a:p>
          <a:p>
            <a:pPr>
              <a:buFont typeface="Arial" panose="020B0604020202020204" pitchFamily="34" charset="0"/>
              <a:buNone/>
            </a:pPr>
            <a:r>
              <a:rPr lang="en-US" b="1" dirty="0"/>
              <a:t>Scenario:</a:t>
            </a:r>
            <a:endParaRPr lang="en-US" dirty="0"/>
          </a:p>
          <a:p>
            <a:pPr marL="742950" lvl="1" indent="-285750">
              <a:buFont typeface="Arial" panose="020B0604020202020204" pitchFamily="34" charset="0"/>
              <a:buChar char="•"/>
            </a:pPr>
            <a:r>
              <a:rPr lang="en-US" dirty="0"/>
              <a:t>An engineering workstation initiates a process that isn’t part of standard operations.</a:t>
            </a:r>
          </a:p>
          <a:p>
            <a:pPr>
              <a:buFont typeface="Arial" panose="020B0604020202020204" pitchFamily="34" charset="0"/>
              <a:buNone/>
            </a:pPr>
            <a:endParaRPr lang="en-US" b="1" dirty="0"/>
          </a:p>
          <a:p>
            <a:pPr>
              <a:buFont typeface="Arial" panose="020B0604020202020204" pitchFamily="34" charset="0"/>
              <a:buNone/>
            </a:pPr>
            <a:r>
              <a:rPr lang="en-US" b="1" dirty="0"/>
              <a:t>Detection:</a:t>
            </a:r>
            <a:endParaRPr lang="en-US" dirty="0"/>
          </a:p>
          <a:p>
            <a:pPr marL="742950" lvl="1" indent="-285750">
              <a:buFont typeface="Arial" panose="020B0604020202020204" pitchFamily="34" charset="0"/>
              <a:buChar char="•"/>
            </a:pPr>
            <a:r>
              <a:rPr lang="en-US" dirty="0"/>
              <a:t>Analyze system logs for unexpected process launches.</a:t>
            </a:r>
          </a:p>
          <a:p>
            <a:pPr>
              <a:buFont typeface="Arial" panose="020B0604020202020204" pitchFamily="34" charset="0"/>
              <a:buNone/>
            </a:pPr>
            <a:endParaRPr lang="en-US" b="1" dirty="0"/>
          </a:p>
          <a:p>
            <a:pPr>
              <a:buFont typeface="Arial" panose="020B0604020202020204" pitchFamily="34" charset="0"/>
              <a:buNone/>
            </a:pPr>
            <a:r>
              <a:rPr lang="en-US" b="1" dirty="0"/>
              <a:t>Example Query:</a:t>
            </a:r>
            <a:endParaRPr lang="en-US" dirty="0"/>
          </a:p>
          <a:p>
            <a:pPr marL="742950" lvl="1" indent="-285750">
              <a:buFont typeface="Arial" panose="020B0604020202020204" pitchFamily="34" charset="0"/>
              <a:buChar char="•"/>
            </a:pPr>
            <a:r>
              <a:rPr lang="en-US" dirty="0"/>
              <a:t>index="</a:t>
            </a:r>
            <a:r>
              <a:rPr lang="en-US" dirty="0" err="1"/>
              <a:t>syslogs</a:t>
            </a:r>
            <a:r>
              <a:rPr lang="en-US" dirty="0"/>
              <a:t>" process!="</a:t>
            </a:r>
            <a:r>
              <a:rPr lang="en-US" dirty="0" err="1"/>
              <a:t>known_processes</a:t>
            </a:r>
            <a:r>
              <a:rPr lang="en-US" dirty="0"/>
              <a:t>" | stats count by host, process</a:t>
            </a:r>
          </a:p>
          <a:p>
            <a:pPr>
              <a:buFont typeface="Arial" panose="020B0604020202020204" pitchFamily="34" charset="0"/>
              <a:buNone/>
            </a:pPr>
            <a:endParaRPr lang="en-US" b="1" dirty="0"/>
          </a:p>
          <a:p>
            <a:pPr>
              <a:buFont typeface="Arial" panose="020B0604020202020204" pitchFamily="34" charset="0"/>
              <a:buNone/>
            </a:pPr>
            <a:r>
              <a:rPr lang="en-US" b="1" dirty="0"/>
              <a:t>Response:</a:t>
            </a:r>
            <a:endParaRPr lang="en-US" dirty="0"/>
          </a:p>
          <a:p>
            <a:pPr marL="742950" lvl="1" indent="-285750">
              <a:buFont typeface="Arial" panose="020B0604020202020204" pitchFamily="34" charset="0"/>
              <a:buChar char="•"/>
            </a:pPr>
            <a:r>
              <a:rPr lang="en-US" dirty="0"/>
              <a:t>Quarantine the endpoint with EDR tools.</a:t>
            </a:r>
          </a:p>
          <a:p>
            <a:pPr>
              <a:buFont typeface="Arial" panose="020B0604020202020204" pitchFamily="34" charset="0"/>
              <a:buNone/>
            </a:pPr>
            <a:endParaRPr lang="en-US" b="1" dirty="0"/>
          </a:p>
          <a:p>
            <a:pPr>
              <a:buFont typeface="Arial" panose="020B0604020202020204" pitchFamily="34" charset="0"/>
              <a:buNone/>
            </a:pPr>
            <a:r>
              <a:rPr lang="en-US" b="1" dirty="0"/>
              <a:t>Example Tool:</a:t>
            </a:r>
            <a:endParaRPr lang="en-US" dirty="0"/>
          </a:p>
          <a:p>
            <a:pPr marL="742950" lvl="1" indent="-285750">
              <a:buFont typeface="Arial" panose="020B0604020202020204" pitchFamily="34" charset="0"/>
              <a:buChar char="•"/>
            </a:pPr>
            <a:r>
              <a:rPr lang="en-US" dirty="0"/>
              <a:t>Sysmon logs analyzed in </a:t>
            </a:r>
            <a:r>
              <a:rPr lang="en-US" dirty="0" err="1"/>
              <a:t>Graylog</a:t>
            </a:r>
            <a:r>
              <a:rPr lang="en-US" dirty="0"/>
              <a:t> or Splunk.</a:t>
            </a:r>
          </a:p>
          <a:p>
            <a:endParaRPr lang="en-US" dirty="0"/>
          </a:p>
          <a:p>
            <a:pPr>
              <a:buFont typeface="Arial" panose="020B0604020202020204" pitchFamily="34" charset="0"/>
              <a:buNone/>
            </a:pPr>
            <a:endParaRPr lang="en-US" dirty="0"/>
          </a:p>
          <a:p>
            <a:pPr>
              <a:buFont typeface="Arial" panose="020B0604020202020204" pitchFamily="34" charset="0"/>
              <a:buNone/>
            </a:pPr>
            <a:r>
              <a:rPr lang="en-US" dirty="0"/>
              <a:t>Graphic Source:</a:t>
            </a:r>
          </a:p>
        </p:txBody>
      </p:sp>
      <p:sp>
        <p:nvSpPr>
          <p:cNvPr id="4" name="Date Placeholder 3">
            <a:extLst>
              <a:ext uri="{FF2B5EF4-FFF2-40B4-BE49-F238E27FC236}">
                <a16:creationId xmlns:a16="http://schemas.microsoft.com/office/drawing/2014/main" id="{01A5BA52-889D-57A1-F62B-A47F87ED5698}"/>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3367FB43-7417-09D1-1F64-D2C67E96D89D}"/>
              </a:ext>
            </a:extLst>
          </p:cNvPr>
          <p:cNvSpPr>
            <a:spLocks noGrp="1"/>
          </p:cNvSpPr>
          <p:nvPr>
            <p:ph type="sldNum" sz="quarter" idx="5"/>
          </p:nvPr>
        </p:nvSpPr>
        <p:spPr/>
        <p:txBody>
          <a:bodyPr/>
          <a:lstStyle/>
          <a:p>
            <a:fld id="{352683B9-BE6E-4598-85C0-E9020C903FF0}" type="slidenum">
              <a:rPr lang="en-US" smtClean="0"/>
              <a:pPr/>
              <a:t>44</a:t>
            </a:fld>
            <a:endParaRPr lang="en-US"/>
          </a:p>
        </p:txBody>
      </p:sp>
    </p:spTree>
    <p:extLst>
      <p:ext uri="{BB962C8B-B14F-4D97-AF65-F5344CB8AC3E}">
        <p14:creationId xmlns:p14="http://schemas.microsoft.com/office/powerpoint/2010/main" val="32134351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D1CF5C-6F95-4A7D-E8C4-ADE5EEB5D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CF6C81-AB18-5DAC-0EA5-B9A521A0C6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28C4B2-97BB-BE85-9F9B-72FAB06682C0}"/>
              </a:ext>
            </a:extLst>
          </p:cNvPr>
          <p:cNvSpPr>
            <a:spLocks noGrp="1"/>
          </p:cNvSpPr>
          <p:nvPr>
            <p:ph type="body" idx="1"/>
          </p:nvPr>
        </p:nvSpPr>
        <p:spPr/>
        <p:txBody>
          <a:bodyPr/>
          <a:lstStyle/>
          <a:p>
            <a:r>
              <a:rPr lang="en-US" b="1" dirty="0"/>
              <a:t>File Manipulations and Registry Changes</a:t>
            </a:r>
            <a:endParaRPr lang="en-US" dirty="0"/>
          </a:p>
          <a:p>
            <a:pPr>
              <a:buFont typeface="Arial" panose="020B0604020202020204" pitchFamily="34" charset="0"/>
              <a:buNone/>
            </a:pPr>
            <a:r>
              <a:rPr lang="en-US" b="1" dirty="0"/>
              <a:t>Scenario:</a:t>
            </a:r>
            <a:endParaRPr lang="en-US" dirty="0"/>
          </a:p>
          <a:p>
            <a:pPr marL="742950" lvl="1" indent="-285750">
              <a:buFont typeface="Arial" panose="020B0604020202020204" pitchFamily="34" charset="0"/>
              <a:buChar char="•"/>
            </a:pPr>
            <a:r>
              <a:rPr lang="en-US" dirty="0"/>
              <a:t>Anomalies detected in ICS configuration files or unauthorized registry edits.</a:t>
            </a:r>
          </a:p>
          <a:p>
            <a:pPr>
              <a:buFont typeface="Arial" panose="020B0604020202020204" pitchFamily="34" charset="0"/>
              <a:buNone/>
            </a:pPr>
            <a:endParaRPr lang="en-US" b="1" dirty="0"/>
          </a:p>
          <a:p>
            <a:pPr>
              <a:buFont typeface="Arial" panose="020B0604020202020204" pitchFamily="34" charset="0"/>
              <a:buNone/>
            </a:pPr>
            <a:r>
              <a:rPr lang="en-US" b="1" dirty="0"/>
              <a:t>Detection:</a:t>
            </a:r>
            <a:endParaRPr lang="en-US" dirty="0"/>
          </a:p>
          <a:p>
            <a:pPr marL="742950" lvl="1" indent="-285750">
              <a:buFont typeface="Arial" panose="020B0604020202020204" pitchFamily="34" charset="0"/>
              <a:buChar char="•"/>
            </a:pPr>
            <a:r>
              <a:rPr lang="en-US" dirty="0"/>
              <a:t>Use host-based logs to track file and registry activity.</a:t>
            </a:r>
          </a:p>
          <a:p>
            <a:pPr marL="742950" lvl="1" indent="-285750">
              <a:buFont typeface="Arial" panose="020B0604020202020204" pitchFamily="34" charset="0"/>
              <a:buChar char="•"/>
            </a:pPr>
            <a:r>
              <a:rPr lang="en-US" dirty="0"/>
              <a:t>Example Query:</a:t>
            </a:r>
          </a:p>
          <a:p>
            <a:pPr marL="1143000" lvl="2" indent="-228600">
              <a:buFont typeface="Arial" panose="020B0604020202020204" pitchFamily="34" charset="0"/>
              <a:buChar char="•"/>
            </a:pPr>
            <a:r>
              <a:rPr lang="en-US" dirty="0"/>
              <a:t>index="</a:t>
            </a:r>
            <a:r>
              <a:rPr lang="en-US" dirty="0" err="1"/>
              <a:t>ics_configs</a:t>
            </a:r>
            <a:r>
              <a:rPr lang="en-US" dirty="0"/>
              <a:t>" </a:t>
            </a:r>
            <a:r>
              <a:rPr lang="en-US" dirty="0" err="1"/>
              <a:t>change_type</a:t>
            </a:r>
            <a:r>
              <a:rPr lang="en-US" dirty="0"/>
              <a:t>="modified" | table user, timestamp, file</a:t>
            </a:r>
          </a:p>
          <a:p>
            <a:pPr>
              <a:buFont typeface="Arial" panose="020B0604020202020204" pitchFamily="34" charset="0"/>
              <a:buNone/>
            </a:pPr>
            <a:endParaRPr lang="en-US" b="1" dirty="0"/>
          </a:p>
          <a:p>
            <a:pPr>
              <a:buFont typeface="Arial" panose="020B0604020202020204" pitchFamily="34" charset="0"/>
              <a:buNone/>
            </a:pPr>
            <a:r>
              <a:rPr lang="en-US" b="1" dirty="0"/>
              <a:t>Response:</a:t>
            </a:r>
            <a:endParaRPr lang="en-US" dirty="0"/>
          </a:p>
          <a:p>
            <a:pPr marL="742950" lvl="1" indent="-285750">
              <a:buFont typeface="Arial" panose="020B0604020202020204" pitchFamily="34" charset="0"/>
              <a:buChar char="•"/>
            </a:pPr>
            <a:r>
              <a:rPr lang="en-US" dirty="0"/>
              <a:t>Roll back unauthorized changes using system snapshots.</a:t>
            </a:r>
          </a:p>
          <a:p>
            <a:pPr>
              <a:buFont typeface="Arial" panose="020B0604020202020204" pitchFamily="34" charset="0"/>
              <a:buNone/>
            </a:pPr>
            <a:endParaRPr lang="en-US" b="1" dirty="0"/>
          </a:p>
          <a:p>
            <a:pPr>
              <a:buFont typeface="Arial" panose="020B0604020202020204" pitchFamily="34" charset="0"/>
              <a:buNone/>
            </a:pPr>
            <a:r>
              <a:rPr lang="en-US" b="1" dirty="0"/>
              <a:t>Example Tool:</a:t>
            </a:r>
            <a:endParaRPr lang="en-US" dirty="0"/>
          </a:p>
          <a:p>
            <a:pPr marL="742950" lvl="1" indent="-285750">
              <a:buFont typeface="Arial" panose="020B0604020202020204" pitchFamily="34" charset="0"/>
              <a:buChar char="•"/>
            </a:pPr>
            <a:r>
              <a:rPr lang="en-US" dirty="0" err="1"/>
              <a:t>OSQuery</a:t>
            </a:r>
            <a:r>
              <a:rPr lang="en-US" dirty="0"/>
              <a:t> or </a:t>
            </a:r>
            <a:r>
              <a:rPr lang="en-US" dirty="0" err="1"/>
              <a:t>Sysinternals</a:t>
            </a:r>
            <a:r>
              <a:rPr lang="en-US" dirty="0"/>
              <a:t>.</a:t>
            </a:r>
          </a:p>
          <a:p>
            <a:endParaRPr lang="en-US" dirty="0"/>
          </a:p>
          <a:p>
            <a:pPr>
              <a:buFont typeface="Arial" panose="020B0604020202020204" pitchFamily="34" charset="0"/>
              <a:buNone/>
            </a:pPr>
            <a:endParaRPr lang="en-US" dirty="0"/>
          </a:p>
          <a:p>
            <a:pPr>
              <a:buFont typeface="Arial" panose="020B0604020202020204" pitchFamily="34" charset="0"/>
              <a:buNone/>
            </a:pPr>
            <a:r>
              <a:rPr lang="en-US" dirty="0"/>
              <a:t>Graphic Source:</a:t>
            </a:r>
          </a:p>
        </p:txBody>
      </p:sp>
      <p:sp>
        <p:nvSpPr>
          <p:cNvPr id="4" name="Date Placeholder 3">
            <a:extLst>
              <a:ext uri="{FF2B5EF4-FFF2-40B4-BE49-F238E27FC236}">
                <a16:creationId xmlns:a16="http://schemas.microsoft.com/office/drawing/2014/main" id="{A28E6034-6DD3-6BF5-110F-7530F28C2456}"/>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230A608D-A899-3BB6-C929-7AADED0B16FD}"/>
              </a:ext>
            </a:extLst>
          </p:cNvPr>
          <p:cNvSpPr>
            <a:spLocks noGrp="1"/>
          </p:cNvSpPr>
          <p:nvPr>
            <p:ph type="sldNum" sz="quarter" idx="5"/>
          </p:nvPr>
        </p:nvSpPr>
        <p:spPr/>
        <p:txBody>
          <a:bodyPr/>
          <a:lstStyle/>
          <a:p>
            <a:fld id="{352683B9-BE6E-4598-85C0-E9020C903FF0}" type="slidenum">
              <a:rPr lang="en-US" smtClean="0"/>
              <a:pPr/>
              <a:t>45</a:t>
            </a:fld>
            <a:endParaRPr lang="en-US"/>
          </a:p>
        </p:txBody>
      </p:sp>
    </p:spTree>
    <p:extLst>
      <p:ext uri="{BB962C8B-B14F-4D97-AF65-F5344CB8AC3E}">
        <p14:creationId xmlns:p14="http://schemas.microsoft.com/office/powerpoint/2010/main" val="25630779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AB9948-1B7D-1EC5-B4E6-F9D60D3634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143ADB-7BC2-38E5-0792-50FA489253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D2D049-6A9F-A780-E11F-D0AE286F4D11}"/>
              </a:ext>
            </a:extLst>
          </p:cNvPr>
          <p:cNvSpPr>
            <a:spLocks noGrp="1"/>
          </p:cNvSpPr>
          <p:nvPr>
            <p:ph type="body" idx="1"/>
          </p:nvPr>
        </p:nvSpPr>
        <p:spPr/>
        <p:txBody>
          <a:bodyPr/>
          <a:lstStyle/>
          <a:p>
            <a:r>
              <a:rPr lang="en-US" b="1" dirty="0"/>
              <a:t>Command-and-Control (C2) Detection</a:t>
            </a:r>
            <a:endParaRPr lang="en-US" dirty="0"/>
          </a:p>
          <a:p>
            <a:pPr>
              <a:buFont typeface="Arial" panose="020B0604020202020204" pitchFamily="34" charset="0"/>
              <a:buNone/>
            </a:pPr>
            <a:endParaRPr lang="en-US" b="1" dirty="0"/>
          </a:p>
          <a:p>
            <a:pPr>
              <a:buFont typeface="Arial" panose="020B0604020202020204" pitchFamily="34" charset="0"/>
              <a:buNone/>
            </a:pPr>
            <a:r>
              <a:rPr lang="en-US" b="1" dirty="0"/>
              <a:t>Scenario:</a:t>
            </a:r>
            <a:endParaRPr lang="en-US" dirty="0"/>
          </a:p>
          <a:p>
            <a:pPr marL="742950" lvl="1" indent="-285750">
              <a:buFont typeface="Arial" panose="020B0604020202020204" pitchFamily="34" charset="0"/>
              <a:buChar char="•"/>
            </a:pPr>
            <a:r>
              <a:rPr lang="en-US" dirty="0"/>
              <a:t>Devices communicating with known malicious IPs or domains.</a:t>
            </a:r>
          </a:p>
          <a:p>
            <a:pPr>
              <a:buFont typeface="Arial" panose="020B0604020202020204" pitchFamily="34" charset="0"/>
              <a:buNone/>
            </a:pPr>
            <a:endParaRPr lang="en-US" b="1" dirty="0"/>
          </a:p>
          <a:p>
            <a:pPr>
              <a:buFont typeface="Arial" panose="020B0604020202020204" pitchFamily="34" charset="0"/>
              <a:buNone/>
            </a:pPr>
            <a:r>
              <a:rPr lang="en-US" b="1" dirty="0"/>
              <a:t>Detection:</a:t>
            </a:r>
            <a:endParaRPr lang="en-US" dirty="0"/>
          </a:p>
          <a:p>
            <a:pPr marL="742950" lvl="1" indent="-285750">
              <a:buFont typeface="Arial" panose="020B0604020202020204" pitchFamily="34" charset="0"/>
              <a:buChar char="•"/>
            </a:pPr>
            <a:r>
              <a:rPr lang="en-US" dirty="0"/>
              <a:t>Cross-reference SIEM logs with threat intelligence feeds.</a:t>
            </a:r>
          </a:p>
          <a:p>
            <a:pPr marL="742950" lvl="1" indent="-285750">
              <a:buFont typeface="Arial" panose="020B0604020202020204" pitchFamily="34" charset="0"/>
              <a:buChar char="•"/>
            </a:pPr>
            <a:r>
              <a:rPr lang="en-US" dirty="0"/>
              <a:t>Example Query:</a:t>
            </a:r>
          </a:p>
          <a:p>
            <a:pPr marL="1143000" lvl="2" indent="-228600">
              <a:buFont typeface="Arial" panose="020B0604020202020204" pitchFamily="34" charset="0"/>
              <a:buChar char="•"/>
            </a:pPr>
            <a:r>
              <a:rPr lang="en-US" dirty="0"/>
              <a:t>index="</a:t>
            </a:r>
            <a:r>
              <a:rPr lang="en-US" dirty="0" err="1"/>
              <a:t>network_logs</a:t>
            </a:r>
            <a:r>
              <a:rPr lang="en-US" dirty="0"/>
              <a:t>" </a:t>
            </a:r>
            <a:r>
              <a:rPr lang="en-US" dirty="0" err="1"/>
              <a:t>dest_ip</a:t>
            </a:r>
            <a:r>
              <a:rPr lang="en-US" dirty="0"/>
              <a:t> IN [</a:t>
            </a:r>
            <a:r>
              <a:rPr lang="en-US" dirty="0" err="1"/>
              <a:t>threat_intel_list</a:t>
            </a:r>
            <a:r>
              <a:rPr lang="en-US" dirty="0"/>
              <a:t>]</a:t>
            </a:r>
          </a:p>
          <a:p>
            <a:pPr>
              <a:buFont typeface="Arial" panose="020B0604020202020204" pitchFamily="34" charset="0"/>
              <a:buNone/>
            </a:pPr>
            <a:endParaRPr lang="en-US" b="1" dirty="0"/>
          </a:p>
          <a:p>
            <a:pPr>
              <a:buFont typeface="Arial" panose="020B0604020202020204" pitchFamily="34" charset="0"/>
              <a:buNone/>
            </a:pPr>
            <a:r>
              <a:rPr lang="en-US" b="1" dirty="0"/>
              <a:t>Response:</a:t>
            </a:r>
            <a:endParaRPr lang="en-US" dirty="0"/>
          </a:p>
          <a:p>
            <a:pPr marL="742950" lvl="1" indent="-285750">
              <a:buFont typeface="Arial" panose="020B0604020202020204" pitchFamily="34" charset="0"/>
              <a:buChar char="•"/>
            </a:pPr>
            <a:r>
              <a:rPr lang="en-US" dirty="0"/>
              <a:t>Isolate affected devices and investigate further.</a:t>
            </a:r>
          </a:p>
          <a:p>
            <a:pPr>
              <a:buFont typeface="Arial" panose="020B0604020202020204" pitchFamily="34" charset="0"/>
              <a:buNone/>
            </a:pPr>
            <a:endParaRPr lang="en-US" b="1" dirty="0"/>
          </a:p>
          <a:p>
            <a:pPr>
              <a:buFont typeface="Arial" panose="020B0604020202020204" pitchFamily="34" charset="0"/>
              <a:buNone/>
            </a:pPr>
            <a:r>
              <a:rPr lang="en-US" b="1" dirty="0"/>
              <a:t>Example Tool:</a:t>
            </a:r>
            <a:endParaRPr lang="en-US" dirty="0"/>
          </a:p>
          <a:p>
            <a:pPr marL="742950" lvl="1" indent="-285750">
              <a:buFont typeface="Arial" panose="020B0604020202020204" pitchFamily="34" charset="0"/>
              <a:buChar char="•"/>
            </a:pPr>
            <a:r>
              <a:rPr lang="en-US" dirty="0"/>
              <a:t>Zeek or Suricata logs integrated with Splunk.</a:t>
            </a:r>
          </a:p>
          <a:p>
            <a:endParaRPr lang="en-US" dirty="0"/>
          </a:p>
          <a:p>
            <a:pPr>
              <a:buFont typeface="Arial" panose="020B0604020202020204" pitchFamily="34" charset="0"/>
              <a:buNone/>
            </a:pPr>
            <a:endParaRPr lang="en-US" dirty="0"/>
          </a:p>
          <a:p>
            <a:pPr>
              <a:buFont typeface="Arial" panose="020B0604020202020204" pitchFamily="34" charset="0"/>
              <a:buNone/>
            </a:pPr>
            <a:r>
              <a:rPr lang="en-US" dirty="0"/>
              <a:t>Graphic Source:</a:t>
            </a:r>
          </a:p>
        </p:txBody>
      </p:sp>
      <p:sp>
        <p:nvSpPr>
          <p:cNvPr id="4" name="Date Placeholder 3">
            <a:extLst>
              <a:ext uri="{FF2B5EF4-FFF2-40B4-BE49-F238E27FC236}">
                <a16:creationId xmlns:a16="http://schemas.microsoft.com/office/drawing/2014/main" id="{2874F4B9-0356-D15B-5D39-FC1A12AA739A}"/>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2038F0E6-9C97-2FD4-7F38-993CB82A07D7}"/>
              </a:ext>
            </a:extLst>
          </p:cNvPr>
          <p:cNvSpPr>
            <a:spLocks noGrp="1"/>
          </p:cNvSpPr>
          <p:nvPr>
            <p:ph type="sldNum" sz="quarter" idx="5"/>
          </p:nvPr>
        </p:nvSpPr>
        <p:spPr/>
        <p:txBody>
          <a:bodyPr/>
          <a:lstStyle/>
          <a:p>
            <a:fld id="{352683B9-BE6E-4598-85C0-E9020C903FF0}" type="slidenum">
              <a:rPr lang="en-US" smtClean="0"/>
              <a:pPr/>
              <a:t>46</a:t>
            </a:fld>
            <a:endParaRPr lang="en-US"/>
          </a:p>
        </p:txBody>
      </p:sp>
    </p:spTree>
    <p:extLst>
      <p:ext uri="{BB962C8B-B14F-4D97-AF65-F5344CB8AC3E}">
        <p14:creationId xmlns:p14="http://schemas.microsoft.com/office/powerpoint/2010/main" val="5092239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8B148-EBCF-1EE5-96F6-DC6AFF54CA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A10A27-6FF7-6F91-9571-C725CF12E9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1B532E-D15E-AADF-3F07-4C1EF903EDD7}"/>
              </a:ext>
            </a:extLst>
          </p:cNvPr>
          <p:cNvSpPr>
            <a:spLocks noGrp="1"/>
          </p:cNvSpPr>
          <p:nvPr>
            <p:ph type="body" idx="1"/>
          </p:nvPr>
        </p:nvSpPr>
        <p:spPr/>
        <p:txBody>
          <a:bodyPr/>
          <a:lstStyle/>
          <a:p>
            <a:r>
              <a:rPr lang="en-US" b="1" dirty="0"/>
              <a:t>Summary of Use Cases</a:t>
            </a:r>
            <a:endParaRPr lang="en-US" dirty="0"/>
          </a:p>
          <a:p>
            <a:pPr>
              <a:buFont typeface="Arial" panose="020B0604020202020204" pitchFamily="34" charset="0"/>
              <a:buNone/>
            </a:pPr>
            <a:endParaRPr lang="en-US" dirty="0"/>
          </a:p>
          <a:p>
            <a:pPr>
              <a:buFont typeface="Arial" panose="020B0604020202020204" pitchFamily="34" charset="0"/>
              <a:buNone/>
            </a:pPr>
            <a:r>
              <a:rPr lang="en-US" dirty="0"/>
              <a:t>Graphic Source: Author-created table</a:t>
            </a:r>
          </a:p>
        </p:txBody>
      </p:sp>
      <p:sp>
        <p:nvSpPr>
          <p:cNvPr id="4" name="Date Placeholder 3">
            <a:extLst>
              <a:ext uri="{FF2B5EF4-FFF2-40B4-BE49-F238E27FC236}">
                <a16:creationId xmlns:a16="http://schemas.microsoft.com/office/drawing/2014/main" id="{9FD29736-4BB3-8B9B-7B58-EE298E2421B2}"/>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1DE91D29-859F-2649-9DD8-6D22EED637B4}"/>
              </a:ext>
            </a:extLst>
          </p:cNvPr>
          <p:cNvSpPr>
            <a:spLocks noGrp="1"/>
          </p:cNvSpPr>
          <p:nvPr>
            <p:ph type="sldNum" sz="quarter" idx="5"/>
          </p:nvPr>
        </p:nvSpPr>
        <p:spPr/>
        <p:txBody>
          <a:bodyPr/>
          <a:lstStyle/>
          <a:p>
            <a:fld id="{352683B9-BE6E-4598-85C0-E9020C903FF0}" type="slidenum">
              <a:rPr lang="en-US" smtClean="0"/>
              <a:pPr/>
              <a:t>47</a:t>
            </a:fld>
            <a:endParaRPr lang="en-US"/>
          </a:p>
        </p:txBody>
      </p:sp>
    </p:spTree>
    <p:extLst>
      <p:ext uri="{BB962C8B-B14F-4D97-AF65-F5344CB8AC3E}">
        <p14:creationId xmlns:p14="http://schemas.microsoft.com/office/powerpoint/2010/main" val="22070419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FF2BC-F496-1CF2-E754-55B21D897B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C905B9-4A80-4107-DA1B-96D04E938B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522B4A-2957-57E2-9ED9-08F3294C62A0}"/>
              </a:ext>
            </a:extLst>
          </p:cNvPr>
          <p:cNvSpPr>
            <a:spLocks noGrp="1"/>
          </p:cNvSpPr>
          <p:nvPr>
            <p:ph type="body" idx="1"/>
          </p:nvPr>
        </p:nvSpPr>
        <p:spPr/>
        <p:txBody>
          <a:bodyPr/>
          <a:lstStyle/>
          <a:p>
            <a:r>
              <a:rPr lang="en-US" b="1" dirty="0"/>
              <a:t>Refining Search Results</a:t>
            </a:r>
            <a:endParaRPr lang="en-US" dirty="0"/>
          </a:p>
          <a:p>
            <a:pPr>
              <a:buFont typeface="Arial" panose="020B0604020202020204" pitchFamily="34" charset="0"/>
              <a:buNone/>
            </a:pPr>
            <a:r>
              <a:rPr lang="en-US" b="1" dirty="0"/>
              <a:t>Challenge:</a:t>
            </a:r>
            <a:r>
              <a:rPr lang="en-US" dirty="0"/>
              <a:t> Raw log data is often overwhelming, containing thousands of events.</a:t>
            </a:r>
          </a:p>
          <a:p>
            <a:pPr>
              <a:buFont typeface="Arial" panose="020B0604020202020204" pitchFamily="34" charset="0"/>
              <a:buNone/>
            </a:pPr>
            <a:r>
              <a:rPr lang="en-US" b="1" dirty="0"/>
              <a:t>Solution:</a:t>
            </a:r>
            <a:r>
              <a:rPr lang="en-US" dirty="0"/>
              <a:t> Advanced queries allow </a:t>
            </a:r>
            <a:r>
              <a:rPr lang="en-US" b="1" dirty="0"/>
              <a:t>precision filtering</a:t>
            </a:r>
            <a:r>
              <a:rPr lang="en-US" dirty="0"/>
              <a:t> to focus only on high-priority events.</a:t>
            </a:r>
          </a:p>
          <a:p>
            <a:pPr>
              <a:buFont typeface="Arial" panose="020B0604020202020204" pitchFamily="34" charset="0"/>
              <a:buNone/>
            </a:pPr>
            <a:r>
              <a:rPr lang="en-US" b="1" dirty="0"/>
              <a:t>Example: </a:t>
            </a:r>
            <a:r>
              <a:rPr lang="en-US" dirty="0"/>
              <a:t>Instead of searching </a:t>
            </a:r>
            <a:r>
              <a:rPr lang="en-US" b="1" dirty="0"/>
              <a:t>all login events</a:t>
            </a:r>
            <a:r>
              <a:rPr lang="en-US" dirty="0"/>
              <a:t>, filter for </a:t>
            </a:r>
            <a:r>
              <a:rPr lang="en-US" b="1" dirty="0"/>
              <a:t>failed logins from external IPs</a:t>
            </a:r>
            <a:r>
              <a:rPr lang="en-US" dirty="0"/>
              <a:t>.</a:t>
            </a:r>
          </a:p>
          <a:p>
            <a:endParaRPr lang="en-US" b="1" dirty="0"/>
          </a:p>
          <a:p>
            <a:r>
              <a:rPr lang="en-US" b="1" dirty="0"/>
              <a:t>Correlating Data Across Multiple Sources</a:t>
            </a:r>
            <a:endParaRPr lang="en-US" dirty="0"/>
          </a:p>
          <a:p>
            <a:pPr>
              <a:buFont typeface="Arial" panose="020B0604020202020204" pitchFamily="34" charset="0"/>
              <a:buNone/>
            </a:pPr>
            <a:r>
              <a:rPr lang="en-US" b="1" dirty="0"/>
              <a:t>Challenge:</a:t>
            </a:r>
            <a:r>
              <a:rPr lang="en-US" dirty="0"/>
              <a:t> Security events often involve multiple systems (firewalls, endpoints, Active Directory, ICS devices).</a:t>
            </a:r>
          </a:p>
          <a:p>
            <a:pPr>
              <a:buFont typeface="Arial" panose="020B0604020202020204" pitchFamily="34" charset="0"/>
              <a:buNone/>
            </a:pPr>
            <a:r>
              <a:rPr lang="en-US" b="1" dirty="0"/>
              <a:t>Solution:</a:t>
            </a:r>
            <a:r>
              <a:rPr lang="en-US" dirty="0"/>
              <a:t> Queries can </a:t>
            </a:r>
            <a:r>
              <a:rPr lang="en-US" b="1" dirty="0"/>
              <a:t>combine logs from multiple sources</a:t>
            </a:r>
            <a:r>
              <a:rPr lang="en-US" dirty="0"/>
              <a:t> to uncover hidden threats.</a:t>
            </a:r>
          </a:p>
          <a:p>
            <a:pPr>
              <a:buFont typeface="Arial" panose="020B0604020202020204" pitchFamily="34" charset="0"/>
              <a:buNone/>
            </a:pPr>
            <a:r>
              <a:rPr lang="en-US" b="1" dirty="0"/>
              <a:t>Example: </a:t>
            </a:r>
            <a:r>
              <a:rPr lang="en-US" dirty="0"/>
              <a:t>Matching </a:t>
            </a:r>
            <a:r>
              <a:rPr lang="en-US" b="1" dirty="0"/>
              <a:t>failed login attempts</a:t>
            </a:r>
            <a:r>
              <a:rPr lang="en-US" dirty="0"/>
              <a:t> in Active Directory logs with </a:t>
            </a:r>
            <a:r>
              <a:rPr lang="en-US" b="1" dirty="0"/>
              <a:t>unusual firewall traffic</a:t>
            </a:r>
            <a:r>
              <a:rPr lang="en-US" dirty="0"/>
              <a:t>.</a:t>
            </a:r>
          </a:p>
          <a:p>
            <a:endParaRPr lang="en-US" b="1" dirty="0"/>
          </a:p>
          <a:p>
            <a:r>
              <a:rPr lang="en-US" b="1" dirty="0"/>
              <a:t>Automating Threat Detection</a:t>
            </a:r>
            <a:endParaRPr lang="en-US" dirty="0"/>
          </a:p>
          <a:p>
            <a:pPr>
              <a:buFont typeface="Arial" panose="020B0604020202020204" pitchFamily="34" charset="0"/>
              <a:buNone/>
            </a:pPr>
            <a:r>
              <a:rPr lang="en-US" b="1" dirty="0"/>
              <a:t>Challenge:</a:t>
            </a:r>
            <a:r>
              <a:rPr lang="en-US" dirty="0"/>
              <a:t> Analysts manually searching through logs is inefficient.</a:t>
            </a:r>
          </a:p>
          <a:p>
            <a:pPr>
              <a:buFont typeface="Arial" panose="020B0604020202020204" pitchFamily="34" charset="0"/>
              <a:buNone/>
            </a:pPr>
            <a:r>
              <a:rPr lang="en-US" b="1" dirty="0"/>
              <a:t>Solution:</a:t>
            </a:r>
            <a:r>
              <a:rPr lang="en-US" dirty="0"/>
              <a:t> Advanced queries can </a:t>
            </a:r>
            <a:r>
              <a:rPr lang="en-US" b="1" dirty="0"/>
              <a:t>be saved and automated</a:t>
            </a:r>
            <a:r>
              <a:rPr lang="en-US" dirty="0"/>
              <a:t> for continuous monitoring.</a:t>
            </a:r>
          </a:p>
          <a:p>
            <a:pPr>
              <a:buFont typeface="Arial" panose="020B0604020202020204" pitchFamily="34" charset="0"/>
              <a:buNone/>
            </a:pPr>
            <a:r>
              <a:rPr lang="en-US" b="1" dirty="0"/>
              <a:t>Example: </a:t>
            </a:r>
            <a:r>
              <a:rPr lang="en-US" dirty="0"/>
              <a:t>A </a:t>
            </a:r>
            <a:r>
              <a:rPr lang="en-US" b="1" dirty="0"/>
              <a:t>SIEM rule</a:t>
            </a:r>
            <a:r>
              <a:rPr lang="en-US" dirty="0"/>
              <a:t> automatically detects </a:t>
            </a:r>
            <a:r>
              <a:rPr lang="en-US" b="1" dirty="0"/>
              <a:t>multiple failed login attempts</a:t>
            </a:r>
            <a:r>
              <a:rPr lang="en-US" dirty="0"/>
              <a:t> within a short time frame.</a:t>
            </a:r>
          </a:p>
          <a:p>
            <a:endParaRPr lang="en-US" b="1" dirty="0"/>
          </a:p>
          <a:p>
            <a:r>
              <a:rPr lang="en-US" b="1" dirty="0"/>
              <a:t>Reducing False Positives</a:t>
            </a:r>
            <a:endParaRPr lang="en-US" dirty="0"/>
          </a:p>
          <a:p>
            <a:pPr>
              <a:buFont typeface="Arial" panose="020B0604020202020204" pitchFamily="34" charset="0"/>
              <a:buNone/>
            </a:pPr>
            <a:r>
              <a:rPr lang="en-US" b="1" dirty="0"/>
              <a:t>Challenge:</a:t>
            </a:r>
            <a:r>
              <a:rPr lang="en-US" dirty="0"/>
              <a:t> Basic keyword searches often return too many unrelated results.</a:t>
            </a:r>
          </a:p>
          <a:p>
            <a:pPr>
              <a:buFont typeface="Arial" panose="020B0604020202020204" pitchFamily="34" charset="0"/>
              <a:buNone/>
            </a:pPr>
            <a:r>
              <a:rPr lang="en-US" b="1" dirty="0"/>
              <a:t>Solution:</a:t>
            </a:r>
            <a:r>
              <a:rPr lang="en-US" dirty="0"/>
              <a:t> Advanced queries apply </a:t>
            </a:r>
            <a:r>
              <a:rPr lang="en-US" b="1" dirty="0"/>
              <a:t>conditional logic</a:t>
            </a:r>
            <a:r>
              <a:rPr lang="en-US" dirty="0"/>
              <a:t> to reduce noise.</a:t>
            </a:r>
          </a:p>
          <a:p>
            <a:pPr>
              <a:buFont typeface="Arial" panose="020B0604020202020204" pitchFamily="34" charset="0"/>
              <a:buNone/>
            </a:pPr>
            <a:r>
              <a:rPr lang="en-US" b="1" dirty="0"/>
              <a:t>Example: </a:t>
            </a:r>
            <a:r>
              <a:rPr lang="en-US" dirty="0"/>
              <a:t>Instead of </a:t>
            </a:r>
            <a:r>
              <a:rPr lang="en-US" b="1" dirty="0"/>
              <a:t>all failed logins</a:t>
            </a:r>
            <a:r>
              <a:rPr lang="en-US" dirty="0"/>
              <a:t>, filter only for:</a:t>
            </a:r>
          </a:p>
          <a:p>
            <a:pPr marL="1143000" lvl="2" indent="-228600">
              <a:buFont typeface="Arial" panose="020B0604020202020204" pitchFamily="34" charset="0"/>
              <a:buChar char="•"/>
            </a:pPr>
            <a:r>
              <a:rPr lang="en-US" dirty="0"/>
              <a:t>Users attempting </a:t>
            </a:r>
            <a:r>
              <a:rPr lang="en-US" b="1" dirty="0"/>
              <a:t>5+ failed logins in 1 minute</a:t>
            </a:r>
            <a:r>
              <a:rPr lang="en-US" dirty="0"/>
              <a:t>.</a:t>
            </a:r>
          </a:p>
          <a:p>
            <a:pPr marL="1143000" lvl="2" indent="-228600">
              <a:buFont typeface="Arial" panose="020B0604020202020204" pitchFamily="34" charset="0"/>
              <a:buChar char="•"/>
            </a:pPr>
            <a:r>
              <a:rPr lang="en-US" dirty="0"/>
              <a:t>Failed logins from </a:t>
            </a:r>
            <a:r>
              <a:rPr lang="en-US" b="1" dirty="0"/>
              <a:t>non-corporate IP ranges</a:t>
            </a:r>
            <a:r>
              <a:rPr lang="en-US" dirty="0"/>
              <a:t>.</a:t>
            </a:r>
          </a:p>
          <a:p>
            <a:endParaRPr lang="en-US" b="1" dirty="0"/>
          </a:p>
          <a:p>
            <a:r>
              <a:rPr lang="en-US" b="1" dirty="0"/>
              <a:t>Supporting Forensic Investigations</a:t>
            </a:r>
            <a:endParaRPr lang="en-US" dirty="0"/>
          </a:p>
          <a:p>
            <a:pPr>
              <a:buFont typeface="Arial" panose="020B0604020202020204" pitchFamily="34" charset="0"/>
              <a:buNone/>
            </a:pPr>
            <a:r>
              <a:rPr lang="en-US" b="1" dirty="0"/>
              <a:t>Challenge:</a:t>
            </a:r>
            <a:r>
              <a:rPr lang="en-US" dirty="0"/>
              <a:t> During an incident, </a:t>
            </a:r>
            <a:r>
              <a:rPr lang="en-US" b="1" dirty="0"/>
              <a:t>quickly identifying the root cause</a:t>
            </a:r>
            <a:r>
              <a:rPr lang="en-US" dirty="0"/>
              <a:t> is critical.</a:t>
            </a:r>
          </a:p>
          <a:p>
            <a:pPr>
              <a:buFont typeface="Arial" panose="020B0604020202020204" pitchFamily="34" charset="0"/>
              <a:buNone/>
            </a:pPr>
            <a:r>
              <a:rPr lang="en-US" b="1" dirty="0"/>
              <a:t>Solution:</a:t>
            </a:r>
            <a:r>
              <a:rPr lang="en-US" dirty="0"/>
              <a:t> Advanced queries help </a:t>
            </a:r>
            <a:r>
              <a:rPr lang="en-US" b="1" dirty="0"/>
              <a:t>track attacker movements</a:t>
            </a:r>
            <a:r>
              <a:rPr lang="en-US" dirty="0"/>
              <a:t> and </a:t>
            </a:r>
            <a:r>
              <a:rPr lang="en-US" b="1" dirty="0"/>
              <a:t>reconstruct events</a:t>
            </a:r>
            <a:r>
              <a:rPr lang="en-US" dirty="0"/>
              <a:t>.</a:t>
            </a:r>
          </a:p>
          <a:p>
            <a:pPr>
              <a:buFont typeface="Arial" panose="020B0604020202020204" pitchFamily="34" charset="0"/>
              <a:buNone/>
            </a:pPr>
            <a:r>
              <a:rPr lang="en-US" b="1" dirty="0"/>
              <a:t>Example: </a:t>
            </a:r>
            <a:r>
              <a:rPr lang="en-US" dirty="0"/>
              <a:t>Query logs for </a:t>
            </a:r>
            <a:r>
              <a:rPr lang="en-US" b="1" dirty="0"/>
              <a:t>file access history</a:t>
            </a:r>
            <a:r>
              <a:rPr lang="en-US" dirty="0"/>
              <a:t> of a compromised user account.</a:t>
            </a:r>
          </a:p>
          <a:p>
            <a:endParaRPr lang="en-US" dirty="0"/>
          </a:p>
          <a:p>
            <a:pPr>
              <a:buFont typeface="Arial" panose="020B0604020202020204" pitchFamily="34" charset="0"/>
              <a:buNone/>
            </a:pPr>
            <a:endParaRPr lang="en-US" dirty="0"/>
          </a:p>
          <a:p>
            <a:pPr>
              <a:buFont typeface="Arial" panose="020B0604020202020204" pitchFamily="34" charset="0"/>
              <a:buNone/>
            </a:pPr>
            <a:r>
              <a:rPr lang="en-US" dirty="0"/>
              <a:t>Graphic Source:</a:t>
            </a:r>
          </a:p>
        </p:txBody>
      </p:sp>
      <p:sp>
        <p:nvSpPr>
          <p:cNvPr id="4" name="Date Placeholder 3">
            <a:extLst>
              <a:ext uri="{FF2B5EF4-FFF2-40B4-BE49-F238E27FC236}">
                <a16:creationId xmlns:a16="http://schemas.microsoft.com/office/drawing/2014/main" id="{5081C1D4-C75C-174F-3CF7-375FE62763EB}"/>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19BA7817-8106-25E4-27F6-539532D1EFC7}"/>
              </a:ext>
            </a:extLst>
          </p:cNvPr>
          <p:cNvSpPr>
            <a:spLocks noGrp="1"/>
          </p:cNvSpPr>
          <p:nvPr>
            <p:ph type="sldNum" sz="quarter" idx="5"/>
          </p:nvPr>
        </p:nvSpPr>
        <p:spPr/>
        <p:txBody>
          <a:bodyPr/>
          <a:lstStyle/>
          <a:p>
            <a:fld id="{352683B9-BE6E-4598-85C0-E9020C903FF0}" type="slidenum">
              <a:rPr lang="en-US" smtClean="0"/>
              <a:pPr/>
              <a:t>48</a:t>
            </a:fld>
            <a:endParaRPr lang="en-US"/>
          </a:p>
        </p:txBody>
      </p:sp>
    </p:spTree>
    <p:extLst>
      <p:ext uri="{BB962C8B-B14F-4D97-AF65-F5344CB8AC3E}">
        <p14:creationId xmlns:p14="http://schemas.microsoft.com/office/powerpoint/2010/main" val="9702553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D41605-9DE3-F920-25CC-8B757A4177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AE42C8-57CA-0E54-D358-AF10334FAE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3A2EDE-1CB5-DC7B-3621-A39DC4A3ACFB}"/>
              </a:ext>
            </a:extLst>
          </p:cNvPr>
          <p:cNvSpPr>
            <a:spLocks noGrp="1"/>
          </p:cNvSpPr>
          <p:nvPr>
            <p:ph type="body" idx="1"/>
          </p:nvPr>
        </p:nvSpPr>
        <p:spPr/>
        <p:txBody>
          <a:bodyPr/>
          <a:lstStyle/>
          <a:p>
            <a:r>
              <a:rPr lang="en-US" b="1" dirty="0"/>
              <a:t>Common Query Languages</a:t>
            </a:r>
            <a:endParaRPr lang="en-US" dirty="0"/>
          </a:p>
          <a:p>
            <a:pPr>
              <a:buFont typeface="Arial" panose="020B0604020202020204" pitchFamily="34" charset="0"/>
              <a:buNone/>
            </a:pPr>
            <a:r>
              <a:rPr lang="en-US" b="1" dirty="0"/>
              <a:t>SPL (Splunk Processing Language):</a:t>
            </a:r>
            <a:endParaRPr lang="en-US" dirty="0"/>
          </a:p>
          <a:p>
            <a:pPr marL="742950" lvl="1" indent="-285750">
              <a:buFont typeface="Arial" panose="020B0604020202020204" pitchFamily="34" charset="0"/>
              <a:buChar char="•"/>
            </a:pPr>
            <a:r>
              <a:rPr lang="en-US" dirty="0"/>
              <a:t>Tailored for log analysis in Splunk.</a:t>
            </a:r>
          </a:p>
          <a:p>
            <a:pPr marL="742950" lvl="1" indent="-285750">
              <a:buFont typeface="Arial" panose="020B0604020202020204" pitchFamily="34" charset="0"/>
              <a:buChar char="•"/>
            </a:pPr>
            <a:r>
              <a:rPr lang="en-US" dirty="0"/>
              <a:t>Example Query:</a:t>
            </a:r>
          </a:p>
          <a:p>
            <a:pPr marL="1143000" lvl="2" indent="-228600">
              <a:buFont typeface="Arial" panose="020B0604020202020204" pitchFamily="34" charset="0"/>
              <a:buChar char="•"/>
            </a:pPr>
            <a:r>
              <a:rPr lang="en-US" dirty="0"/>
              <a:t>index="</a:t>
            </a:r>
            <a:r>
              <a:rPr lang="en-US" dirty="0" err="1"/>
              <a:t>ics_logs</a:t>
            </a:r>
            <a:r>
              <a:rPr lang="en-US" dirty="0"/>
              <a:t>" </a:t>
            </a:r>
            <a:r>
              <a:rPr lang="en-US" dirty="0" err="1"/>
              <a:t>event_type</a:t>
            </a:r>
            <a:r>
              <a:rPr lang="en-US" dirty="0"/>
              <a:t>="</a:t>
            </a:r>
            <a:r>
              <a:rPr lang="en-US" dirty="0" err="1"/>
              <a:t>failed_login</a:t>
            </a:r>
            <a:r>
              <a:rPr lang="en-US" dirty="0"/>
              <a:t>" | stats count by user, </a:t>
            </a:r>
            <a:r>
              <a:rPr lang="en-US" dirty="0" err="1"/>
              <a:t>source_ip</a:t>
            </a:r>
            <a:endParaRPr lang="en-US" dirty="0"/>
          </a:p>
          <a:p>
            <a:endParaRPr lang="en-US" dirty="0"/>
          </a:p>
          <a:p>
            <a:pPr>
              <a:buFont typeface="Arial" panose="020B0604020202020204" pitchFamily="34" charset="0"/>
              <a:buNone/>
            </a:pPr>
            <a:endParaRPr lang="en-US" dirty="0"/>
          </a:p>
          <a:p>
            <a:pPr>
              <a:buFont typeface="Arial" panose="020B0604020202020204" pitchFamily="34" charset="0"/>
              <a:buNone/>
            </a:pPr>
            <a:r>
              <a:rPr lang="en-US" dirty="0"/>
              <a:t>Graphic Source: https://images.app.goo.gl/u451pEb7aeHEfHcQ8</a:t>
            </a:r>
          </a:p>
        </p:txBody>
      </p:sp>
      <p:sp>
        <p:nvSpPr>
          <p:cNvPr id="4" name="Date Placeholder 3">
            <a:extLst>
              <a:ext uri="{FF2B5EF4-FFF2-40B4-BE49-F238E27FC236}">
                <a16:creationId xmlns:a16="http://schemas.microsoft.com/office/drawing/2014/main" id="{E3855156-0953-5249-CC4E-4642CBD4390A}"/>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E7641F24-CCF7-78AE-F1C9-DCBB7265D956}"/>
              </a:ext>
            </a:extLst>
          </p:cNvPr>
          <p:cNvSpPr>
            <a:spLocks noGrp="1"/>
          </p:cNvSpPr>
          <p:nvPr>
            <p:ph type="sldNum" sz="quarter" idx="5"/>
          </p:nvPr>
        </p:nvSpPr>
        <p:spPr/>
        <p:txBody>
          <a:bodyPr/>
          <a:lstStyle/>
          <a:p>
            <a:fld id="{352683B9-BE6E-4598-85C0-E9020C903FF0}" type="slidenum">
              <a:rPr lang="en-US" smtClean="0"/>
              <a:pPr/>
              <a:t>49</a:t>
            </a:fld>
            <a:endParaRPr lang="en-US"/>
          </a:p>
        </p:txBody>
      </p:sp>
    </p:spTree>
    <p:extLst>
      <p:ext uri="{BB962C8B-B14F-4D97-AF65-F5344CB8AC3E}">
        <p14:creationId xmlns:p14="http://schemas.microsoft.com/office/powerpoint/2010/main" val="2294765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9B94B-0E68-FC33-FEC6-96A82F455E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BB7304-D3C7-8E92-5EA7-5528BBD36B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20E90C-87C7-5FE9-8CB7-4E7503180096}"/>
              </a:ext>
            </a:extLst>
          </p:cNvPr>
          <p:cNvSpPr>
            <a:spLocks noGrp="1"/>
          </p:cNvSpPr>
          <p:nvPr>
            <p:ph type="body" idx="1"/>
          </p:nvPr>
        </p:nvSpPr>
        <p:spPr/>
        <p:txBody>
          <a:bodyPr/>
          <a:lstStyle/>
          <a:p>
            <a:r>
              <a:rPr lang="en-US" b="1" dirty="0"/>
              <a:t>Limited Downtime Tolerance</a:t>
            </a:r>
            <a:endParaRPr lang="en-US" dirty="0"/>
          </a:p>
          <a:p>
            <a:pPr>
              <a:buFont typeface="Arial" panose="020B0604020202020204" pitchFamily="34" charset="0"/>
              <a:buNone/>
            </a:pPr>
            <a:r>
              <a:rPr lang="en-US" dirty="0"/>
              <a:t>- ICS systems often run critical processes 24/7.</a:t>
            </a:r>
          </a:p>
          <a:p>
            <a:pPr>
              <a:buFont typeface="Arial" panose="020B0604020202020204" pitchFamily="34" charset="0"/>
              <a:buNone/>
            </a:pPr>
            <a:r>
              <a:rPr lang="en-US" dirty="0"/>
              <a:t>- Any downtime could lead to:</a:t>
            </a:r>
          </a:p>
          <a:p>
            <a:pPr marL="742950" lvl="1" indent="-285750">
              <a:buFont typeface="Arial" panose="020B0604020202020204" pitchFamily="34" charset="0"/>
              <a:buChar char="•"/>
            </a:pPr>
            <a:r>
              <a:rPr lang="en-US" dirty="0"/>
              <a:t>Production delays.</a:t>
            </a:r>
          </a:p>
          <a:p>
            <a:pPr marL="742950" lvl="1" indent="-285750">
              <a:buFont typeface="Arial" panose="020B0604020202020204" pitchFamily="34" charset="0"/>
              <a:buChar char="•"/>
            </a:pPr>
            <a:r>
              <a:rPr lang="en-US" dirty="0"/>
              <a:t>Financial losses.</a:t>
            </a:r>
          </a:p>
          <a:p>
            <a:pPr marL="742950" lvl="1" indent="-285750">
              <a:buFont typeface="Arial" panose="020B0604020202020204" pitchFamily="34" charset="0"/>
              <a:buChar char="•"/>
            </a:pPr>
            <a:r>
              <a:rPr lang="en-US" dirty="0"/>
              <a:t>Safety hazards.</a:t>
            </a:r>
          </a:p>
          <a:p>
            <a:endParaRPr lang="en-US" b="1" dirty="0"/>
          </a:p>
          <a:p>
            <a:r>
              <a:rPr lang="en-US" b="1" dirty="0"/>
              <a:t>Highly Specialized and Interconnected Systems</a:t>
            </a:r>
            <a:endParaRPr lang="en-US" dirty="0"/>
          </a:p>
          <a:p>
            <a:pPr>
              <a:buFont typeface="Arial" panose="020B0604020202020204" pitchFamily="34" charset="0"/>
              <a:buNone/>
            </a:pPr>
            <a:r>
              <a:rPr lang="en-US" dirty="0"/>
              <a:t>- ICS environments include:</a:t>
            </a:r>
          </a:p>
          <a:p>
            <a:pPr marL="742950" lvl="1" indent="-285750">
              <a:buFont typeface="Arial" panose="020B0604020202020204" pitchFamily="34" charset="0"/>
              <a:buChar char="•"/>
            </a:pPr>
            <a:r>
              <a:rPr lang="en-US" dirty="0"/>
              <a:t>Proprietary hardware and software.</a:t>
            </a:r>
          </a:p>
          <a:p>
            <a:pPr marL="742950" lvl="1" indent="-285750">
              <a:buFont typeface="Arial" panose="020B0604020202020204" pitchFamily="34" charset="0"/>
              <a:buChar char="•"/>
            </a:pPr>
            <a:r>
              <a:rPr lang="en-US" dirty="0"/>
              <a:t>Legacy systems with limited support.</a:t>
            </a:r>
          </a:p>
          <a:p>
            <a:pPr>
              <a:buFont typeface="Arial" panose="020B0604020202020204" pitchFamily="34" charset="0"/>
              <a:buNone/>
            </a:pPr>
            <a:r>
              <a:rPr lang="en-US" dirty="0"/>
              <a:t>- Interdependencies between OT (Operational Technology) and IT systems.</a:t>
            </a:r>
          </a:p>
          <a:p>
            <a:endParaRPr lang="en-US" b="1" dirty="0"/>
          </a:p>
          <a:p>
            <a:r>
              <a:rPr lang="en-US" b="1" dirty="0"/>
              <a:t>Difficulty in Applying Traditional IT Security Solutions</a:t>
            </a:r>
            <a:endParaRPr lang="en-US" dirty="0"/>
          </a:p>
          <a:p>
            <a:pPr>
              <a:buFont typeface="Arial" panose="020B0604020202020204" pitchFamily="34" charset="0"/>
              <a:buNone/>
            </a:pPr>
            <a:r>
              <a:rPr lang="en-US" dirty="0"/>
              <a:t>- Patching and updates are often delayed due to:</a:t>
            </a:r>
          </a:p>
          <a:p>
            <a:pPr marL="742950" lvl="1" indent="-285750">
              <a:buFont typeface="Arial" panose="020B0604020202020204" pitchFamily="34" charset="0"/>
              <a:buChar char="•"/>
            </a:pPr>
            <a:r>
              <a:rPr lang="en-US" dirty="0"/>
              <a:t>Fear of disrupting operations.</a:t>
            </a:r>
          </a:p>
          <a:p>
            <a:pPr marL="742950" lvl="1" indent="-285750">
              <a:buFont typeface="Arial" panose="020B0604020202020204" pitchFamily="34" charset="0"/>
              <a:buChar char="•"/>
            </a:pPr>
            <a:r>
              <a:rPr lang="en-US" dirty="0"/>
              <a:t>Incompatibility with legacy systems.</a:t>
            </a:r>
          </a:p>
          <a:p>
            <a:pPr>
              <a:buFont typeface="Arial" panose="020B0604020202020204" pitchFamily="34" charset="0"/>
              <a:buNone/>
            </a:pPr>
            <a:r>
              <a:rPr lang="en-US" dirty="0"/>
              <a:t>- Standard IT tools may not understand ICS-specific protocols.</a:t>
            </a:r>
          </a:p>
          <a:p>
            <a:endParaRPr lang="en-US" b="1" dirty="0"/>
          </a:p>
          <a:p>
            <a:r>
              <a:rPr lang="en-US" b="1" dirty="0"/>
              <a:t>Complex Communication Protocols</a:t>
            </a:r>
            <a:endParaRPr lang="en-US" dirty="0"/>
          </a:p>
          <a:p>
            <a:pPr>
              <a:buFont typeface="Arial" panose="020B0604020202020204" pitchFamily="34" charset="0"/>
              <a:buNone/>
            </a:pPr>
            <a:r>
              <a:rPr lang="en-US" dirty="0"/>
              <a:t>- ICS uses unique protocols (e.g., Modbus, DNP3, OPC) not typically monitored by IT tools.</a:t>
            </a:r>
          </a:p>
          <a:p>
            <a:pPr>
              <a:buFont typeface="Arial" panose="020B0604020202020204" pitchFamily="34" charset="0"/>
              <a:buNone/>
            </a:pPr>
            <a:r>
              <a:rPr lang="en-US" dirty="0"/>
              <a:t>- Lack of encryption or authentication in some protocols.</a:t>
            </a:r>
          </a:p>
          <a:p>
            <a:endParaRPr lang="en-US" b="1" dirty="0"/>
          </a:p>
          <a:p>
            <a:r>
              <a:rPr lang="en-US" b="1" dirty="0"/>
              <a:t>Lack of Incident Visibility</a:t>
            </a:r>
            <a:endParaRPr lang="en-US" dirty="0"/>
          </a:p>
          <a:p>
            <a:pPr>
              <a:buFont typeface="Arial" panose="020B0604020202020204" pitchFamily="34" charset="0"/>
              <a:buNone/>
            </a:pPr>
            <a:r>
              <a:rPr lang="en-US" dirty="0"/>
              <a:t>- Limited monitoring and logging in ICS environments.</a:t>
            </a:r>
          </a:p>
          <a:p>
            <a:pPr>
              <a:buFont typeface="Arial" panose="020B0604020202020204" pitchFamily="34" charset="0"/>
              <a:buNone/>
            </a:pPr>
            <a:r>
              <a:rPr lang="en-US" dirty="0"/>
              <a:t>- Difficulty in identifying Indicators of Compromise (IOCs).</a:t>
            </a:r>
          </a:p>
          <a:p>
            <a:endParaRPr lang="en-US" b="1" dirty="0"/>
          </a:p>
          <a:p>
            <a:r>
              <a:rPr lang="en-US" b="1" dirty="0"/>
              <a:t>Skilled Personnel Shortage</a:t>
            </a:r>
            <a:endParaRPr lang="en-US" dirty="0"/>
          </a:p>
          <a:p>
            <a:pPr>
              <a:buFont typeface="Arial" panose="020B0604020202020204" pitchFamily="34" charset="0"/>
              <a:buNone/>
            </a:pPr>
            <a:r>
              <a:rPr lang="en-US" dirty="0"/>
              <a:t>- Incident response teams often lack ICS-specific knowledge.</a:t>
            </a:r>
          </a:p>
          <a:p>
            <a:pPr>
              <a:buFont typeface="Arial" panose="020B0604020202020204" pitchFamily="34" charset="0"/>
              <a:buNone/>
            </a:pPr>
            <a:r>
              <a:rPr lang="en-US" dirty="0"/>
              <a:t>- Coordination between IT and OT teams is challenging.</a:t>
            </a:r>
          </a:p>
          <a:p>
            <a:pPr>
              <a:buFont typeface="Arial" panose="020B0604020202020204" pitchFamily="34" charset="0"/>
              <a:buNone/>
            </a:pPr>
            <a:endParaRPr lang="en-US" dirty="0"/>
          </a:p>
          <a:p>
            <a:pPr>
              <a:buFont typeface="Arial" panose="020B0604020202020204" pitchFamily="34" charset="0"/>
              <a:buNone/>
            </a:pPr>
            <a:endParaRPr lang="en-US" dirty="0"/>
          </a:p>
          <a:p>
            <a:pPr>
              <a:buFont typeface="Arial" panose="020B0604020202020204" pitchFamily="34" charset="0"/>
              <a:buNone/>
            </a:pPr>
            <a:r>
              <a:rPr lang="en-US" dirty="0"/>
              <a:t>Graphic Source: https://www.industrialdefender.com/blog/how-to-apply-nist-cybersecurity-framework-ics</a:t>
            </a:r>
          </a:p>
          <a:p>
            <a:endParaRPr lang="en-US" dirty="0"/>
          </a:p>
        </p:txBody>
      </p:sp>
      <p:sp>
        <p:nvSpPr>
          <p:cNvPr id="4" name="Date Placeholder 3">
            <a:extLst>
              <a:ext uri="{FF2B5EF4-FFF2-40B4-BE49-F238E27FC236}">
                <a16:creationId xmlns:a16="http://schemas.microsoft.com/office/drawing/2014/main" id="{D6C4B2E7-3B8A-813A-8158-A34D2D9859AB}"/>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C8EB3487-C45A-20AD-1A0D-796D1CBE281A}"/>
              </a:ext>
            </a:extLst>
          </p:cNvPr>
          <p:cNvSpPr>
            <a:spLocks noGrp="1"/>
          </p:cNvSpPr>
          <p:nvPr>
            <p:ph type="sldNum" sz="quarter" idx="5"/>
          </p:nvPr>
        </p:nvSpPr>
        <p:spPr/>
        <p:txBody>
          <a:bodyPr/>
          <a:lstStyle/>
          <a:p>
            <a:fld id="{352683B9-BE6E-4598-85C0-E9020C903FF0}" type="slidenum">
              <a:rPr lang="en-US" smtClean="0"/>
              <a:pPr/>
              <a:t>5</a:t>
            </a:fld>
            <a:endParaRPr lang="en-US"/>
          </a:p>
        </p:txBody>
      </p:sp>
    </p:spTree>
    <p:extLst>
      <p:ext uri="{BB962C8B-B14F-4D97-AF65-F5344CB8AC3E}">
        <p14:creationId xmlns:p14="http://schemas.microsoft.com/office/powerpoint/2010/main" val="14501038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88F43B-81DE-DD32-90E1-F895944BC4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07ECAB-C1C3-F80A-449E-641B75741A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533C41-D724-CE42-48A3-BADBA87F4148}"/>
              </a:ext>
            </a:extLst>
          </p:cNvPr>
          <p:cNvSpPr>
            <a:spLocks noGrp="1"/>
          </p:cNvSpPr>
          <p:nvPr>
            <p:ph type="body" idx="1"/>
          </p:nvPr>
        </p:nvSpPr>
        <p:spPr/>
        <p:txBody>
          <a:bodyPr/>
          <a:lstStyle/>
          <a:p>
            <a:r>
              <a:rPr lang="en-US" b="1" dirty="0"/>
              <a:t>index=main: </a:t>
            </a:r>
            <a:r>
              <a:rPr lang="en-US" dirty="0"/>
              <a:t>This specifies that Splunk should look in the main index. Indexes in Splunk are storage locations for logs.</a:t>
            </a:r>
          </a:p>
          <a:p>
            <a:endParaRPr lang="en-US" dirty="0"/>
          </a:p>
          <a:p>
            <a:r>
              <a:rPr lang="en-US" b="1" dirty="0" err="1"/>
              <a:t>sourcetype</a:t>
            </a:r>
            <a:r>
              <a:rPr lang="en-US" b="1" dirty="0"/>
              <a:t>=</a:t>
            </a:r>
            <a:r>
              <a:rPr lang="en-US" b="1" dirty="0" err="1"/>
              <a:t>access_log</a:t>
            </a:r>
            <a:r>
              <a:rPr lang="en-US" b="1" dirty="0"/>
              <a:t>: </a:t>
            </a:r>
            <a:r>
              <a:rPr lang="en-US" dirty="0"/>
              <a:t>This narrows down the search to only logs that come from a source type labeled as </a:t>
            </a:r>
            <a:r>
              <a:rPr lang="en-US" dirty="0" err="1"/>
              <a:t>access_log</a:t>
            </a:r>
            <a:r>
              <a:rPr lang="en-US" dirty="0"/>
              <a:t>, which typically includes web server access logs.</a:t>
            </a:r>
          </a:p>
          <a:p>
            <a:endParaRPr lang="en-US" dirty="0"/>
          </a:p>
          <a:p>
            <a:r>
              <a:rPr lang="en-US" b="1" dirty="0"/>
              <a:t>| top limit=10 status</a:t>
            </a:r>
            <a:r>
              <a:rPr lang="en-US" dirty="0"/>
              <a:t>: This part of the query uses the top command to calculate the most common values of the status field (HTTP status codes), limiting the display to the top 10 results.</a:t>
            </a:r>
          </a:p>
          <a:p>
            <a:endParaRPr lang="en-US" dirty="0"/>
          </a:p>
          <a:p>
            <a:pPr>
              <a:buFont typeface="Arial" panose="020B0604020202020204" pitchFamily="34" charset="0"/>
              <a:buNone/>
            </a:pPr>
            <a:r>
              <a:rPr lang="en-US" dirty="0"/>
              <a:t>Graphic Source:</a:t>
            </a:r>
          </a:p>
        </p:txBody>
      </p:sp>
      <p:sp>
        <p:nvSpPr>
          <p:cNvPr id="4" name="Date Placeholder 3">
            <a:extLst>
              <a:ext uri="{FF2B5EF4-FFF2-40B4-BE49-F238E27FC236}">
                <a16:creationId xmlns:a16="http://schemas.microsoft.com/office/drawing/2014/main" id="{F7176F35-6DCC-35E2-C616-04F991B6BEB5}"/>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51A66F73-2D9D-FC93-3975-7285650B30AD}"/>
              </a:ext>
            </a:extLst>
          </p:cNvPr>
          <p:cNvSpPr>
            <a:spLocks noGrp="1"/>
          </p:cNvSpPr>
          <p:nvPr>
            <p:ph type="sldNum" sz="quarter" idx="5"/>
          </p:nvPr>
        </p:nvSpPr>
        <p:spPr/>
        <p:txBody>
          <a:bodyPr/>
          <a:lstStyle/>
          <a:p>
            <a:fld id="{352683B9-BE6E-4598-85C0-E9020C903FF0}" type="slidenum">
              <a:rPr lang="en-US" smtClean="0"/>
              <a:pPr/>
              <a:t>50</a:t>
            </a:fld>
            <a:endParaRPr lang="en-US"/>
          </a:p>
        </p:txBody>
      </p:sp>
    </p:spTree>
    <p:extLst>
      <p:ext uri="{BB962C8B-B14F-4D97-AF65-F5344CB8AC3E}">
        <p14:creationId xmlns:p14="http://schemas.microsoft.com/office/powerpoint/2010/main" val="12619262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3AD80D-03B6-6786-340F-291CE0CCF4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B9FAD0-EF39-2F85-F134-F86F17146A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3D4F2D-6674-C294-E940-C5E02B9D9B5A}"/>
              </a:ext>
            </a:extLst>
          </p:cNvPr>
          <p:cNvSpPr>
            <a:spLocks noGrp="1"/>
          </p:cNvSpPr>
          <p:nvPr>
            <p:ph type="body" idx="1"/>
          </p:nvPr>
        </p:nvSpPr>
        <p:spPr/>
        <p:txBody>
          <a:bodyPr/>
          <a:lstStyle/>
          <a:p>
            <a:r>
              <a:rPr lang="en-US" b="1" dirty="0"/>
              <a:t>Status</a:t>
            </a:r>
            <a:r>
              <a:rPr lang="en-US" dirty="0"/>
              <a:t>: Represents the HTTP status codes that have been logged.</a:t>
            </a:r>
          </a:p>
          <a:p>
            <a:endParaRPr lang="en-US" b="1" dirty="0"/>
          </a:p>
          <a:p>
            <a:r>
              <a:rPr lang="en-US" b="1" dirty="0"/>
              <a:t>Count</a:t>
            </a:r>
            <a:r>
              <a:rPr lang="en-US" dirty="0"/>
              <a:t>: Shows how many times each status code was logged.</a:t>
            </a:r>
          </a:p>
          <a:p>
            <a:endParaRPr lang="en-US" b="1" dirty="0"/>
          </a:p>
          <a:p>
            <a:r>
              <a:rPr lang="en-US" b="1" dirty="0"/>
              <a:t>Percent</a:t>
            </a:r>
            <a:r>
              <a:rPr lang="en-US" dirty="0"/>
              <a:t>: Indicates what percentage of the total logs each status code represents.</a:t>
            </a:r>
          </a:p>
          <a:p>
            <a:pPr>
              <a:buFont typeface="Arial" panose="020B0604020202020204" pitchFamily="34" charset="0"/>
              <a:buNone/>
            </a:pPr>
            <a:endParaRPr lang="en-US" dirty="0"/>
          </a:p>
          <a:p>
            <a:pPr>
              <a:buFont typeface="Arial" panose="020B0604020202020204" pitchFamily="34" charset="0"/>
              <a:buNone/>
            </a:pPr>
            <a:r>
              <a:rPr lang="en-US" dirty="0"/>
              <a:t>Graphic Source: https://images.app.goo.gl/u451pEb7aeHEfHcQ8</a:t>
            </a:r>
          </a:p>
        </p:txBody>
      </p:sp>
      <p:sp>
        <p:nvSpPr>
          <p:cNvPr id="4" name="Date Placeholder 3">
            <a:extLst>
              <a:ext uri="{FF2B5EF4-FFF2-40B4-BE49-F238E27FC236}">
                <a16:creationId xmlns:a16="http://schemas.microsoft.com/office/drawing/2014/main" id="{D99279EA-708C-3BA8-613F-4263BE9A9576}"/>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8F0E7450-9D1F-9EED-28AB-12704698E89F}"/>
              </a:ext>
            </a:extLst>
          </p:cNvPr>
          <p:cNvSpPr>
            <a:spLocks noGrp="1"/>
          </p:cNvSpPr>
          <p:nvPr>
            <p:ph type="sldNum" sz="quarter" idx="5"/>
          </p:nvPr>
        </p:nvSpPr>
        <p:spPr/>
        <p:txBody>
          <a:bodyPr/>
          <a:lstStyle/>
          <a:p>
            <a:fld id="{352683B9-BE6E-4598-85C0-E9020C903FF0}" type="slidenum">
              <a:rPr lang="en-US" smtClean="0"/>
              <a:pPr/>
              <a:t>51</a:t>
            </a:fld>
            <a:endParaRPr lang="en-US"/>
          </a:p>
        </p:txBody>
      </p:sp>
    </p:spTree>
    <p:extLst>
      <p:ext uri="{BB962C8B-B14F-4D97-AF65-F5344CB8AC3E}">
        <p14:creationId xmlns:p14="http://schemas.microsoft.com/office/powerpoint/2010/main" val="23702044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A5FB0-EDBA-5CA8-5077-2E7D14EFAE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8F9EA9-4B78-6E0D-ED2F-2BE41E8BA8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77320B-7849-F352-D12E-A3B75EFED665}"/>
              </a:ext>
            </a:extLst>
          </p:cNvPr>
          <p:cNvSpPr>
            <a:spLocks noGrp="1"/>
          </p:cNvSpPr>
          <p:nvPr>
            <p:ph type="body" idx="1"/>
          </p:nvPr>
        </p:nvSpPr>
        <p:spPr/>
        <p:txBody>
          <a:bodyPr/>
          <a:lstStyle/>
          <a:p>
            <a:r>
              <a:rPr lang="en-US" b="1" dirty="0"/>
              <a:t>Common Query Languages</a:t>
            </a:r>
            <a:endParaRPr lang="en-US" dirty="0"/>
          </a:p>
          <a:p>
            <a:pPr>
              <a:buFont typeface="Arial" panose="020B0604020202020204" pitchFamily="34" charset="0"/>
              <a:buNone/>
            </a:pPr>
            <a:r>
              <a:rPr lang="en-US" b="1" dirty="0"/>
              <a:t>SPL (Splunk Processing Language):</a:t>
            </a:r>
            <a:endParaRPr lang="en-US" dirty="0"/>
          </a:p>
          <a:p>
            <a:pPr marL="742950" lvl="1" indent="-285750">
              <a:buFont typeface="Arial" panose="020B0604020202020204" pitchFamily="34" charset="0"/>
              <a:buChar char="•"/>
            </a:pPr>
            <a:r>
              <a:rPr lang="en-US" dirty="0"/>
              <a:t>Tailored for log analysis in Splunk.</a:t>
            </a:r>
          </a:p>
          <a:p>
            <a:pPr marL="742950" lvl="1" indent="-285750">
              <a:buFont typeface="Arial" panose="020B0604020202020204" pitchFamily="34" charset="0"/>
              <a:buChar char="•"/>
            </a:pPr>
            <a:r>
              <a:rPr lang="en-US" dirty="0"/>
              <a:t>Example Query:</a:t>
            </a:r>
          </a:p>
          <a:p>
            <a:pPr marL="1143000" lvl="2" indent="-228600">
              <a:buFont typeface="Arial" panose="020B0604020202020204" pitchFamily="34" charset="0"/>
              <a:buChar char="•"/>
            </a:pPr>
            <a:r>
              <a:rPr lang="en-US" dirty="0"/>
              <a:t>index="</a:t>
            </a:r>
            <a:r>
              <a:rPr lang="en-US" dirty="0" err="1"/>
              <a:t>ics_logs</a:t>
            </a:r>
            <a:r>
              <a:rPr lang="en-US" dirty="0"/>
              <a:t>" </a:t>
            </a:r>
            <a:r>
              <a:rPr lang="en-US" dirty="0" err="1"/>
              <a:t>event_type</a:t>
            </a:r>
            <a:r>
              <a:rPr lang="en-US" dirty="0"/>
              <a:t>="</a:t>
            </a:r>
            <a:r>
              <a:rPr lang="en-US" dirty="0" err="1"/>
              <a:t>failed_login</a:t>
            </a:r>
            <a:r>
              <a:rPr lang="en-US" dirty="0"/>
              <a:t>" | stats count by user, </a:t>
            </a:r>
            <a:r>
              <a:rPr lang="en-US" dirty="0" err="1"/>
              <a:t>source_ip</a:t>
            </a:r>
            <a:endParaRPr lang="en-US" dirty="0"/>
          </a:p>
          <a:p>
            <a:endParaRPr lang="en-US" dirty="0"/>
          </a:p>
          <a:p>
            <a:pPr>
              <a:buFont typeface="Arial" panose="020B0604020202020204" pitchFamily="34" charset="0"/>
              <a:buNone/>
            </a:pPr>
            <a:endParaRPr lang="en-US" dirty="0"/>
          </a:p>
          <a:p>
            <a:pPr>
              <a:buFont typeface="Arial" panose="020B0604020202020204" pitchFamily="34" charset="0"/>
              <a:buNone/>
            </a:pPr>
            <a:r>
              <a:rPr lang="en-US" dirty="0"/>
              <a:t>Graphic Source: https://images.app.goo.gl/42oQsAzKPAqSuX3d8</a:t>
            </a:r>
          </a:p>
        </p:txBody>
      </p:sp>
      <p:sp>
        <p:nvSpPr>
          <p:cNvPr id="4" name="Date Placeholder 3">
            <a:extLst>
              <a:ext uri="{FF2B5EF4-FFF2-40B4-BE49-F238E27FC236}">
                <a16:creationId xmlns:a16="http://schemas.microsoft.com/office/drawing/2014/main" id="{6DAE293F-74C9-180A-9762-3650A99927AC}"/>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2F4D166F-2426-C93E-73F5-292574EC208E}"/>
              </a:ext>
            </a:extLst>
          </p:cNvPr>
          <p:cNvSpPr>
            <a:spLocks noGrp="1"/>
          </p:cNvSpPr>
          <p:nvPr>
            <p:ph type="sldNum" sz="quarter" idx="5"/>
          </p:nvPr>
        </p:nvSpPr>
        <p:spPr/>
        <p:txBody>
          <a:bodyPr/>
          <a:lstStyle/>
          <a:p>
            <a:fld id="{352683B9-BE6E-4598-85C0-E9020C903FF0}" type="slidenum">
              <a:rPr lang="en-US" smtClean="0"/>
              <a:pPr/>
              <a:t>52</a:t>
            </a:fld>
            <a:endParaRPr lang="en-US"/>
          </a:p>
        </p:txBody>
      </p:sp>
    </p:spTree>
    <p:extLst>
      <p:ext uri="{BB962C8B-B14F-4D97-AF65-F5344CB8AC3E}">
        <p14:creationId xmlns:p14="http://schemas.microsoft.com/office/powerpoint/2010/main" val="3103277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CD6D2-FE93-FA94-243C-23EA305B3D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F0406D-AB6C-9E67-07E4-845E071722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42A65C-6FFC-E305-B5D3-CDD965F1EB5A}"/>
              </a:ext>
            </a:extLst>
          </p:cNvPr>
          <p:cNvSpPr>
            <a:spLocks noGrp="1"/>
          </p:cNvSpPr>
          <p:nvPr>
            <p:ph type="body" idx="1"/>
          </p:nvPr>
        </p:nvSpPr>
        <p:spPr/>
        <p:txBody>
          <a:bodyPr/>
          <a:lstStyle/>
          <a:p>
            <a:r>
              <a:rPr lang="en-US" b="1" dirty="0" err="1"/>
              <a:t>WebServerLogs</a:t>
            </a:r>
            <a:r>
              <a:rPr lang="en-US" b="1" dirty="0"/>
              <a:t>: </a:t>
            </a:r>
            <a:r>
              <a:rPr lang="en-US" dirty="0"/>
              <a:t>This is the name of the table where logs are stored. You would replace "</a:t>
            </a:r>
            <a:r>
              <a:rPr lang="en-US" dirty="0" err="1"/>
              <a:t>WebServerLogs</a:t>
            </a:r>
            <a:r>
              <a:rPr lang="en-US" dirty="0"/>
              <a:t>" with the actual name of your log table.</a:t>
            </a:r>
          </a:p>
          <a:p>
            <a:endParaRPr lang="en-US" dirty="0"/>
          </a:p>
          <a:p>
            <a:r>
              <a:rPr lang="en-US" b="1" dirty="0"/>
              <a:t>where </a:t>
            </a:r>
            <a:r>
              <a:rPr lang="en-US" b="1" dirty="0" err="1"/>
              <a:t>TimeGenerated</a:t>
            </a:r>
            <a:r>
              <a:rPr lang="en-US" b="1" dirty="0"/>
              <a:t> &gt; ago(1d): </a:t>
            </a:r>
            <a:r>
              <a:rPr lang="en-US" dirty="0"/>
              <a:t>This filters the data to only include logs generated in the last 24 hours.</a:t>
            </a:r>
          </a:p>
          <a:p>
            <a:endParaRPr lang="en-US" dirty="0"/>
          </a:p>
          <a:p>
            <a:r>
              <a:rPr lang="en-US" b="1" dirty="0"/>
              <a:t>summarize Count=count() by </a:t>
            </a:r>
            <a:r>
              <a:rPr lang="en-US" b="1" dirty="0" err="1"/>
              <a:t>HttpStatusCode</a:t>
            </a:r>
            <a:r>
              <a:rPr lang="en-US" b="1" dirty="0"/>
              <a:t>: </a:t>
            </a:r>
            <a:r>
              <a:rPr lang="en-US" dirty="0"/>
              <a:t>This command aggregates the logs, counting them by the HTTP status code field.</a:t>
            </a:r>
          </a:p>
          <a:p>
            <a:endParaRPr lang="en-US" dirty="0"/>
          </a:p>
          <a:p>
            <a:r>
              <a:rPr lang="en-US" b="1" dirty="0"/>
              <a:t>top 10 by Count desc: </a:t>
            </a:r>
            <a:r>
              <a:rPr lang="en-US" dirty="0"/>
              <a:t>This displays the top 10 results ordered by the count in descending order.</a:t>
            </a:r>
          </a:p>
          <a:p>
            <a:pPr>
              <a:buFont typeface="Arial" panose="020B0604020202020204" pitchFamily="34" charset="0"/>
              <a:buNone/>
            </a:pPr>
            <a:endParaRPr lang="en-US" dirty="0"/>
          </a:p>
          <a:p>
            <a:pPr>
              <a:buFont typeface="Arial" panose="020B0604020202020204" pitchFamily="34" charset="0"/>
              <a:buNone/>
            </a:pPr>
            <a:endParaRPr lang="en-US" dirty="0"/>
          </a:p>
          <a:p>
            <a:pPr>
              <a:buFont typeface="Arial" panose="020B0604020202020204" pitchFamily="34" charset="0"/>
              <a:buNone/>
            </a:pPr>
            <a:r>
              <a:rPr lang="en-US" dirty="0"/>
              <a:t>Graphic Source: https://images.app.goo.gl/42oQsAzKPAqSuX3d8</a:t>
            </a:r>
          </a:p>
        </p:txBody>
      </p:sp>
      <p:sp>
        <p:nvSpPr>
          <p:cNvPr id="4" name="Date Placeholder 3">
            <a:extLst>
              <a:ext uri="{FF2B5EF4-FFF2-40B4-BE49-F238E27FC236}">
                <a16:creationId xmlns:a16="http://schemas.microsoft.com/office/drawing/2014/main" id="{8AD9CFC1-4B3F-BF6F-779B-C070DB6E5B59}"/>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AC61E31A-03AB-D5EC-4F15-B03C7C9A2849}"/>
              </a:ext>
            </a:extLst>
          </p:cNvPr>
          <p:cNvSpPr>
            <a:spLocks noGrp="1"/>
          </p:cNvSpPr>
          <p:nvPr>
            <p:ph type="sldNum" sz="quarter" idx="5"/>
          </p:nvPr>
        </p:nvSpPr>
        <p:spPr/>
        <p:txBody>
          <a:bodyPr/>
          <a:lstStyle/>
          <a:p>
            <a:fld id="{352683B9-BE6E-4598-85C0-E9020C903FF0}" type="slidenum">
              <a:rPr lang="en-US" smtClean="0"/>
              <a:pPr/>
              <a:t>53</a:t>
            </a:fld>
            <a:endParaRPr lang="en-US"/>
          </a:p>
        </p:txBody>
      </p:sp>
    </p:spTree>
    <p:extLst>
      <p:ext uri="{BB962C8B-B14F-4D97-AF65-F5344CB8AC3E}">
        <p14:creationId xmlns:p14="http://schemas.microsoft.com/office/powerpoint/2010/main" val="33208935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1B55C-2B53-875F-2E68-453294D3D3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799D46-E66E-5610-6096-56F01E5CDC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7A35A2-8240-67A6-29C4-8E8D6E559245}"/>
              </a:ext>
            </a:extLst>
          </p:cNvPr>
          <p:cNvSpPr>
            <a:spLocks noGrp="1"/>
          </p:cNvSpPr>
          <p:nvPr>
            <p:ph type="body" idx="1"/>
          </p:nvPr>
        </p:nvSpPr>
        <p:spPr/>
        <p:txBody>
          <a:bodyPr/>
          <a:lstStyle/>
          <a:p>
            <a:r>
              <a:rPr lang="en-US" b="1" dirty="0"/>
              <a:t>Status</a:t>
            </a:r>
            <a:r>
              <a:rPr lang="en-US" dirty="0"/>
              <a:t>: Represents the HTTP status codes that have been logged.</a:t>
            </a:r>
          </a:p>
          <a:p>
            <a:endParaRPr lang="en-US" b="1" dirty="0"/>
          </a:p>
          <a:p>
            <a:r>
              <a:rPr lang="en-US" b="1" dirty="0"/>
              <a:t>Count</a:t>
            </a:r>
            <a:r>
              <a:rPr lang="en-US" dirty="0"/>
              <a:t>: Shows how many times each status code was logged.</a:t>
            </a:r>
          </a:p>
          <a:p>
            <a:endParaRPr lang="en-US" b="1" dirty="0"/>
          </a:p>
          <a:p>
            <a:r>
              <a:rPr lang="en-US" b="1" dirty="0"/>
              <a:t>Percent</a:t>
            </a:r>
            <a:r>
              <a:rPr lang="en-US" dirty="0"/>
              <a:t>: Indicates what percentage of the total logs each status code represents.</a:t>
            </a:r>
          </a:p>
          <a:p>
            <a:pPr>
              <a:buFont typeface="Arial" panose="020B0604020202020204" pitchFamily="34" charset="0"/>
              <a:buNone/>
            </a:pPr>
            <a:endParaRPr lang="en-US" dirty="0"/>
          </a:p>
          <a:p>
            <a:pPr>
              <a:buFont typeface="Arial" panose="020B0604020202020204" pitchFamily="34" charset="0"/>
              <a:buNone/>
            </a:pPr>
            <a:r>
              <a:rPr lang="en-US" dirty="0"/>
              <a:t>Graphic Source: Author-generated table</a:t>
            </a:r>
          </a:p>
        </p:txBody>
      </p:sp>
      <p:sp>
        <p:nvSpPr>
          <p:cNvPr id="4" name="Date Placeholder 3">
            <a:extLst>
              <a:ext uri="{FF2B5EF4-FFF2-40B4-BE49-F238E27FC236}">
                <a16:creationId xmlns:a16="http://schemas.microsoft.com/office/drawing/2014/main" id="{7FAAD00D-746A-5D25-6185-1BF4F71816E6}"/>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1BB62A48-FD23-9E9D-C704-DFEBB534E1D1}"/>
              </a:ext>
            </a:extLst>
          </p:cNvPr>
          <p:cNvSpPr>
            <a:spLocks noGrp="1"/>
          </p:cNvSpPr>
          <p:nvPr>
            <p:ph type="sldNum" sz="quarter" idx="5"/>
          </p:nvPr>
        </p:nvSpPr>
        <p:spPr/>
        <p:txBody>
          <a:bodyPr/>
          <a:lstStyle/>
          <a:p>
            <a:fld id="{352683B9-BE6E-4598-85C0-E9020C903FF0}" type="slidenum">
              <a:rPr lang="en-US" smtClean="0"/>
              <a:pPr/>
              <a:t>54</a:t>
            </a:fld>
            <a:endParaRPr lang="en-US"/>
          </a:p>
        </p:txBody>
      </p:sp>
    </p:spTree>
    <p:extLst>
      <p:ext uri="{BB962C8B-B14F-4D97-AF65-F5344CB8AC3E}">
        <p14:creationId xmlns:p14="http://schemas.microsoft.com/office/powerpoint/2010/main" val="22910033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E815FE-193F-4B1F-1AD3-9453C9CEC0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1B786F-B28A-FD9D-5EC5-41FB29C93C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4587C3-3A44-F824-6E2E-8AECC6E7733D}"/>
              </a:ext>
            </a:extLst>
          </p:cNvPr>
          <p:cNvSpPr>
            <a:spLocks noGrp="1"/>
          </p:cNvSpPr>
          <p:nvPr>
            <p:ph type="body" idx="1"/>
          </p:nvPr>
        </p:nvSpPr>
        <p:spPr/>
        <p:txBody>
          <a:bodyPr/>
          <a:lstStyle/>
          <a:p>
            <a:pPr>
              <a:buFont typeface="Arial" panose="020B0604020202020204" pitchFamily="34" charset="0"/>
              <a:buNone/>
            </a:pPr>
            <a:r>
              <a:rPr lang="en-US" b="1" dirty="0"/>
              <a:t>SQL-Based Queries: </a:t>
            </a:r>
            <a:r>
              <a:rPr lang="en-US" dirty="0"/>
              <a:t>Used in </a:t>
            </a:r>
            <a:r>
              <a:rPr lang="en-US" dirty="0" err="1"/>
              <a:t>OSQuery</a:t>
            </a:r>
            <a:r>
              <a:rPr lang="en-US" dirty="0"/>
              <a:t> or other SQL-based systems for system state analysis.</a:t>
            </a:r>
          </a:p>
          <a:p>
            <a:pPr>
              <a:buFont typeface="Arial" panose="020B0604020202020204" pitchFamily="34" charset="0"/>
              <a:buNone/>
            </a:pPr>
            <a:r>
              <a:rPr lang="en-US" dirty="0"/>
              <a:t>Example Query:</a:t>
            </a:r>
          </a:p>
          <a:p>
            <a:pPr marL="742950" lvl="1" indent="-285750">
              <a:buFont typeface="Arial" panose="020B0604020202020204" pitchFamily="34" charset="0"/>
              <a:buChar char="•"/>
            </a:pPr>
            <a:r>
              <a:rPr lang="en-US" dirty="0"/>
              <a:t>SELECT </a:t>
            </a:r>
            <a:r>
              <a:rPr lang="en-US" dirty="0" err="1"/>
              <a:t>process_name</a:t>
            </a:r>
            <a:r>
              <a:rPr lang="en-US" dirty="0"/>
              <a:t>, user FROM processes WHERE </a:t>
            </a:r>
            <a:r>
              <a:rPr lang="en-US" dirty="0" err="1"/>
              <a:t>start_time</a:t>
            </a:r>
            <a:r>
              <a:rPr lang="en-US" dirty="0"/>
              <a:t> &gt; '2025-01-01 00:00:00';</a:t>
            </a:r>
          </a:p>
          <a:p>
            <a:endParaRPr lang="en-US" dirty="0"/>
          </a:p>
          <a:p>
            <a:pPr>
              <a:buFont typeface="Arial" panose="020B0604020202020204" pitchFamily="34" charset="0"/>
              <a:buNone/>
            </a:pPr>
            <a:endParaRPr lang="en-US" dirty="0"/>
          </a:p>
          <a:p>
            <a:pPr>
              <a:buFont typeface="Arial" panose="020B0604020202020204" pitchFamily="34" charset="0"/>
              <a:buNone/>
            </a:pPr>
            <a:r>
              <a:rPr lang="en-US" dirty="0"/>
              <a:t>Graphic Source: https://images.app.goo.gl/rT19s5Kp2KtkogNYA</a:t>
            </a:r>
          </a:p>
        </p:txBody>
      </p:sp>
      <p:sp>
        <p:nvSpPr>
          <p:cNvPr id="4" name="Date Placeholder 3">
            <a:extLst>
              <a:ext uri="{FF2B5EF4-FFF2-40B4-BE49-F238E27FC236}">
                <a16:creationId xmlns:a16="http://schemas.microsoft.com/office/drawing/2014/main" id="{F02A6E8D-7FAC-997F-657C-F6B6AE4DFA23}"/>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0AB773DE-B75F-429E-35E0-DC9CAA24937D}"/>
              </a:ext>
            </a:extLst>
          </p:cNvPr>
          <p:cNvSpPr>
            <a:spLocks noGrp="1"/>
          </p:cNvSpPr>
          <p:nvPr>
            <p:ph type="sldNum" sz="quarter" idx="5"/>
          </p:nvPr>
        </p:nvSpPr>
        <p:spPr/>
        <p:txBody>
          <a:bodyPr/>
          <a:lstStyle/>
          <a:p>
            <a:fld id="{352683B9-BE6E-4598-85C0-E9020C903FF0}" type="slidenum">
              <a:rPr lang="en-US" smtClean="0"/>
              <a:pPr/>
              <a:t>55</a:t>
            </a:fld>
            <a:endParaRPr lang="en-US"/>
          </a:p>
        </p:txBody>
      </p:sp>
    </p:spTree>
    <p:extLst>
      <p:ext uri="{BB962C8B-B14F-4D97-AF65-F5344CB8AC3E}">
        <p14:creationId xmlns:p14="http://schemas.microsoft.com/office/powerpoint/2010/main" val="27150954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08D415-E9B4-186A-4366-9FF625E371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962923-E3B5-D4D9-BA43-4AAA79B786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C708DA-4658-C4F7-184B-29FE31DC2176}"/>
              </a:ext>
            </a:extLst>
          </p:cNvPr>
          <p:cNvSpPr>
            <a:spLocks noGrp="1"/>
          </p:cNvSpPr>
          <p:nvPr>
            <p:ph type="body" idx="1"/>
          </p:nvPr>
        </p:nvSpPr>
        <p:spPr/>
        <p:txBody>
          <a:bodyPr/>
          <a:lstStyle/>
          <a:p>
            <a:r>
              <a:rPr lang="en-US" b="1" dirty="0"/>
              <a:t>SELECT </a:t>
            </a:r>
            <a:r>
              <a:rPr lang="en-US" b="1" dirty="0" err="1"/>
              <a:t>HttpStatusCode</a:t>
            </a:r>
            <a:r>
              <a:rPr lang="en-US" b="1" dirty="0"/>
              <a:t>, COUNT(*) AS </a:t>
            </a:r>
            <a:r>
              <a:rPr lang="en-US" b="1" dirty="0" err="1"/>
              <a:t>RequestCount</a:t>
            </a:r>
            <a:r>
              <a:rPr lang="en-US" b="1" dirty="0"/>
              <a:t>: </a:t>
            </a:r>
            <a:r>
              <a:rPr lang="en-US" dirty="0"/>
              <a:t>This part of the query selects the HTTP status code and counts the number of occurrences of each status code.</a:t>
            </a:r>
          </a:p>
          <a:p>
            <a:endParaRPr lang="en-US" dirty="0"/>
          </a:p>
          <a:p>
            <a:r>
              <a:rPr lang="en-US" b="1" dirty="0"/>
              <a:t>FROM </a:t>
            </a:r>
            <a:r>
              <a:rPr lang="en-US" b="1" dirty="0" err="1"/>
              <a:t>WebServerLogs</a:t>
            </a:r>
            <a:r>
              <a:rPr lang="en-US" b="1" dirty="0"/>
              <a:t>: </a:t>
            </a:r>
            <a:r>
              <a:rPr lang="en-US" dirty="0"/>
              <a:t>Specifies the table that contains the log data.</a:t>
            </a:r>
          </a:p>
          <a:p>
            <a:endParaRPr lang="en-US" dirty="0"/>
          </a:p>
          <a:p>
            <a:r>
              <a:rPr lang="en-US" b="1" dirty="0"/>
              <a:t>WHERE </a:t>
            </a:r>
            <a:r>
              <a:rPr lang="en-US" b="1" dirty="0" err="1"/>
              <a:t>TimeGenerated</a:t>
            </a:r>
            <a:r>
              <a:rPr lang="en-US" b="1" dirty="0"/>
              <a:t> &gt;= DATE_SUB(CURDATE(), INTERVAL 1 DAY):</a:t>
            </a:r>
            <a:r>
              <a:rPr lang="en-US" dirty="0"/>
              <a:t> This condition filters the logs to include only those generated in the last 24 hours.</a:t>
            </a:r>
          </a:p>
          <a:p>
            <a:endParaRPr lang="en-US" dirty="0"/>
          </a:p>
          <a:p>
            <a:r>
              <a:rPr lang="en-US" b="1" dirty="0"/>
              <a:t>GROUP BY </a:t>
            </a:r>
            <a:r>
              <a:rPr lang="en-US" b="1" dirty="0" err="1"/>
              <a:t>HttpStatusCode</a:t>
            </a:r>
            <a:r>
              <a:rPr lang="en-US" b="1" dirty="0"/>
              <a:t>:</a:t>
            </a:r>
            <a:r>
              <a:rPr lang="en-US" dirty="0"/>
              <a:t> Groups the results by HTTP status code, which is necessary for the count calculation.</a:t>
            </a:r>
          </a:p>
          <a:p>
            <a:endParaRPr lang="en-US" dirty="0"/>
          </a:p>
          <a:p>
            <a:r>
              <a:rPr lang="en-US" b="1" dirty="0"/>
              <a:t>ORDER BY </a:t>
            </a:r>
            <a:r>
              <a:rPr lang="en-US" b="1" dirty="0" err="1"/>
              <a:t>RequestCount</a:t>
            </a:r>
            <a:r>
              <a:rPr lang="en-US" b="1" dirty="0"/>
              <a:t> DESC: </a:t>
            </a:r>
            <a:r>
              <a:rPr lang="en-US" dirty="0"/>
              <a:t>Orders the results by the count of requests in descending order, showing the most frequent statuses first.</a:t>
            </a:r>
          </a:p>
          <a:p>
            <a:endParaRPr lang="en-US" dirty="0"/>
          </a:p>
          <a:p>
            <a:r>
              <a:rPr lang="en-US" b="1" dirty="0"/>
              <a:t>LIMIT 10: </a:t>
            </a:r>
            <a:r>
              <a:rPr lang="en-US" dirty="0"/>
              <a:t>Limits the output to the top 10 results.</a:t>
            </a:r>
          </a:p>
          <a:p>
            <a:pPr>
              <a:buFont typeface="Arial" panose="020B0604020202020204" pitchFamily="34" charset="0"/>
              <a:buNone/>
            </a:pPr>
            <a:endParaRPr lang="en-US" dirty="0"/>
          </a:p>
          <a:p>
            <a:pPr>
              <a:buFont typeface="Arial" panose="020B0604020202020204" pitchFamily="34" charset="0"/>
              <a:buNone/>
            </a:pPr>
            <a:r>
              <a:rPr lang="en-US" dirty="0"/>
              <a:t>Graphic Source: https://images.app.goo.gl/rT19s5Kp2KtkogNYA</a:t>
            </a:r>
          </a:p>
        </p:txBody>
      </p:sp>
      <p:sp>
        <p:nvSpPr>
          <p:cNvPr id="4" name="Date Placeholder 3">
            <a:extLst>
              <a:ext uri="{FF2B5EF4-FFF2-40B4-BE49-F238E27FC236}">
                <a16:creationId xmlns:a16="http://schemas.microsoft.com/office/drawing/2014/main" id="{66EFEEAE-F32F-11B9-265B-E181C7FF8829}"/>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B5362C57-5644-916A-D4EE-E4C8CA4B5604}"/>
              </a:ext>
            </a:extLst>
          </p:cNvPr>
          <p:cNvSpPr>
            <a:spLocks noGrp="1"/>
          </p:cNvSpPr>
          <p:nvPr>
            <p:ph type="sldNum" sz="quarter" idx="5"/>
          </p:nvPr>
        </p:nvSpPr>
        <p:spPr/>
        <p:txBody>
          <a:bodyPr/>
          <a:lstStyle/>
          <a:p>
            <a:fld id="{352683B9-BE6E-4598-85C0-E9020C903FF0}" type="slidenum">
              <a:rPr lang="en-US" smtClean="0"/>
              <a:pPr/>
              <a:t>56</a:t>
            </a:fld>
            <a:endParaRPr lang="en-US"/>
          </a:p>
        </p:txBody>
      </p:sp>
    </p:spTree>
    <p:extLst>
      <p:ext uri="{BB962C8B-B14F-4D97-AF65-F5344CB8AC3E}">
        <p14:creationId xmlns:p14="http://schemas.microsoft.com/office/powerpoint/2010/main" val="15407022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652617-2548-E606-1AAF-C75297ADA1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E44008-E7B7-F23F-58DA-C7C2975B27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E542C8-A201-9156-D00A-A9B6C5E02AA8}"/>
              </a:ext>
            </a:extLst>
          </p:cNvPr>
          <p:cNvSpPr>
            <a:spLocks noGrp="1"/>
          </p:cNvSpPr>
          <p:nvPr>
            <p:ph type="body" idx="1"/>
          </p:nvPr>
        </p:nvSpPr>
        <p:spPr/>
        <p:txBody>
          <a:bodyPr/>
          <a:lstStyle/>
          <a:p>
            <a:r>
              <a:rPr lang="en-US" dirty="0"/>
              <a:t>The result would be a table listing the top 10 HTTP status codes by occurrence within the last day</a:t>
            </a:r>
          </a:p>
          <a:p>
            <a:endParaRPr lang="en-US" dirty="0"/>
          </a:p>
          <a:p>
            <a:r>
              <a:rPr lang="en-US" dirty="0"/>
              <a:t>This query would help in analyzing the types of HTTP responses your web server is most frequently returning, which can be crucial for monitoring the health of web services and identifying issues like frequent 404s or 500s which might indicate problems.</a:t>
            </a:r>
          </a:p>
          <a:p>
            <a:endParaRPr lang="en-US" dirty="0"/>
          </a:p>
          <a:p>
            <a:pPr>
              <a:buFont typeface="Arial" panose="020B0604020202020204" pitchFamily="34" charset="0"/>
              <a:buNone/>
            </a:pPr>
            <a:r>
              <a:rPr lang="en-US" dirty="0"/>
              <a:t>Graphic Source: https://images.app.goo.gl/rT19s5Kp2KtkogNYA</a:t>
            </a:r>
          </a:p>
          <a:p>
            <a:pPr>
              <a:buFont typeface="Arial" panose="020B0604020202020204" pitchFamily="34" charset="0"/>
              <a:buNone/>
            </a:pPr>
            <a:endParaRPr lang="en-US" dirty="0"/>
          </a:p>
        </p:txBody>
      </p:sp>
      <p:sp>
        <p:nvSpPr>
          <p:cNvPr id="4" name="Date Placeholder 3">
            <a:extLst>
              <a:ext uri="{FF2B5EF4-FFF2-40B4-BE49-F238E27FC236}">
                <a16:creationId xmlns:a16="http://schemas.microsoft.com/office/drawing/2014/main" id="{9B99F7D6-87EA-A98F-D07A-3BBD4E3B26BD}"/>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16982E56-1344-1E94-040F-9FA7049D6FF8}"/>
              </a:ext>
            </a:extLst>
          </p:cNvPr>
          <p:cNvSpPr>
            <a:spLocks noGrp="1"/>
          </p:cNvSpPr>
          <p:nvPr>
            <p:ph type="sldNum" sz="quarter" idx="5"/>
          </p:nvPr>
        </p:nvSpPr>
        <p:spPr/>
        <p:txBody>
          <a:bodyPr/>
          <a:lstStyle/>
          <a:p>
            <a:fld id="{352683B9-BE6E-4598-85C0-E9020C903FF0}" type="slidenum">
              <a:rPr lang="en-US" smtClean="0"/>
              <a:pPr/>
              <a:t>57</a:t>
            </a:fld>
            <a:endParaRPr lang="en-US"/>
          </a:p>
        </p:txBody>
      </p:sp>
    </p:spTree>
    <p:extLst>
      <p:ext uri="{BB962C8B-B14F-4D97-AF65-F5344CB8AC3E}">
        <p14:creationId xmlns:p14="http://schemas.microsoft.com/office/powerpoint/2010/main" val="554354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8D668-1682-D9EA-4F0B-293A522260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A74127-4837-7DA3-2B3D-55B5546FBF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03E31F-FB99-B0D8-C33A-52BF3DBE9B47}"/>
              </a:ext>
            </a:extLst>
          </p:cNvPr>
          <p:cNvSpPr>
            <a:spLocks noGrp="1"/>
          </p:cNvSpPr>
          <p:nvPr>
            <p:ph type="body" idx="1"/>
          </p:nvPr>
        </p:nvSpPr>
        <p:spPr/>
        <p:txBody>
          <a:bodyPr/>
          <a:lstStyle/>
          <a:p>
            <a:pPr>
              <a:buFont typeface="Arial" panose="020B0604020202020204" pitchFamily="34" charset="0"/>
              <a:buNone/>
            </a:pPr>
            <a:r>
              <a:rPr lang="en-US" b="1" dirty="0"/>
              <a:t>Filters and Conditions:</a:t>
            </a:r>
            <a:endParaRPr lang="en-US" dirty="0"/>
          </a:p>
          <a:p>
            <a:pPr marL="742950" lvl="1" indent="-285750">
              <a:buFont typeface="Arial" panose="020B0604020202020204" pitchFamily="34" charset="0"/>
              <a:buChar char="•"/>
            </a:pPr>
            <a:r>
              <a:rPr lang="en-US" dirty="0"/>
              <a:t>Narrow down results by applying specific filters.</a:t>
            </a:r>
          </a:p>
          <a:p>
            <a:pPr marL="742950" lvl="1" indent="-285750">
              <a:buFont typeface="Arial" panose="020B0604020202020204" pitchFamily="34" charset="0"/>
              <a:buChar char="•"/>
            </a:pPr>
            <a:r>
              <a:rPr lang="en-US" dirty="0"/>
              <a:t>Example: Show only failed logins from external IPs.</a:t>
            </a:r>
          </a:p>
          <a:p>
            <a:pPr>
              <a:buFont typeface="Arial" panose="020B0604020202020204" pitchFamily="34" charset="0"/>
              <a:buNone/>
            </a:pPr>
            <a:endParaRPr lang="en-US" b="1" dirty="0"/>
          </a:p>
          <a:p>
            <a:pPr>
              <a:buFont typeface="Arial" panose="020B0604020202020204" pitchFamily="34" charset="0"/>
              <a:buNone/>
            </a:pPr>
            <a:r>
              <a:rPr lang="en-US" b="1" dirty="0"/>
              <a:t>Aggregations:</a:t>
            </a:r>
            <a:endParaRPr lang="en-US" dirty="0"/>
          </a:p>
          <a:p>
            <a:pPr marL="742950" lvl="1" indent="-285750">
              <a:buFont typeface="Arial" panose="020B0604020202020204" pitchFamily="34" charset="0"/>
              <a:buChar char="•"/>
            </a:pPr>
            <a:r>
              <a:rPr lang="en-US" dirty="0"/>
              <a:t>Summarize data for trends or patterns.</a:t>
            </a:r>
          </a:p>
          <a:p>
            <a:pPr marL="742950" lvl="1" indent="-285750">
              <a:buFont typeface="Arial" panose="020B0604020202020204" pitchFamily="34" charset="0"/>
              <a:buChar char="•"/>
            </a:pPr>
            <a:r>
              <a:rPr lang="en-US" dirty="0"/>
              <a:t>Example: Count failed logins by user or device.</a:t>
            </a:r>
          </a:p>
          <a:p>
            <a:pPr>
              <a:buFont typeface="Arial" panose="020B0604020202020204" pitchFamily="34" charset="0"/>
              <a:buNone/>
            </a:pPr>
            <a:endParaRPr lang="en-US" b="1" dirty="0"/>
          </a:p>
          <a:p>
            <a:pPr>
              <a:buFont typeface="Arial" panose="020B0604020202020204" pitchFamily="34" charset="0"/>
              <a:buNone/>
            </a:pPr>
            <a:r>
              <a:rPr lang="en-US" b="1" dirty="0"/>
              <a:t>Join Operations:</a:t>
            </a:r>
            <a:endParaRPr lang="en-US" dirty="0"/>
          </a:p>
          <a:p>
            <a:pPr marL="742950" lvl="1" indent="-285750">
              <a:buFont typeface="Arial" panose="020B0604020202020204" pitchFamily="34" charset="0"/>
              <a:buChar char="•"/>
            </a:pPr>
            <a:r>
              <a:rPr lang="en-US" dirty="0"/>
              <a:t>Correlate data across different logs.</a:t>
            </a:r>
          </a:p>
          <a:p>
            <a:pPr marL="742950" lvl="1" indent="-285750">
              <a:buFont typeface="Arial" panose="020B0604020202020204" pitchFamily="34" charset="0"/>
              <a:buChar char="•"/>
            </a:pPr>
            <a:r>
              <a:rPr lang="en-US" dirty="0"/>
              <a:t>Example: Match user activity logs with firewall logs to identify suspicious behavior.</a:t>
            </a:r>
          </a:p>
          <a:p>
            <a:endParaRPr lang="en-US" b="1" dirty="0"/>
          </a:p>
          <a:p>
            <a:r>
              <a:rPr lang="en-US" b="1" dirty="0"/>
              <a:t>Creating Alerts and Automations</a:t>
            </a:r>
            <a:endParaRPr lang="en-US" dirty="0"/>
          </a:p>
          <a:p>
            <a:pPr>
              <a:buFont typeface="Arial" panose="020B0604020202020204" pitchFamily="34" charset="0"/>
              <a:buChar char="•"/>
            </a:pPr>
            <a:r>
              <a:rPr lang="en-US" dirty="0"/>
              <a:t>Save advanced queries to create real-time alerts.</a:t>
            </a:r>
          </a:p>
          <a:p>
            <a:pPr>
              <a:buFont typeface="Arial" panose="020B0604020202020204" pitchFamily="34" charset="0"/>
              <a:buChar char="•"/>
            </a:pPr>
            <a:r>
              <a:rPr lang="en-US" dirty="0"/>
              <a:t>Example: Trigger an alert for more than 10 failed login attempts in 5 minutes.</a:t>
            </a:r>
          </a:p>
          <a:p>
            <a:pPr>
              <a:buFont typeface="Arial" panose="020B0604020202020204" pitchFamily="34" charset="0"/>
              <a:buNone/>
            </a:pPr>
            <a:endParaRPr lang="en-US" b="1" dirty="0"/>
          </a:p>
          <a:p>
            <a:pPr>
              <a:buFont typeface="Arial" panose="020B0604020202020204" pitchFamily="34" charset="0"/>
              <a:buNone/>
            </a:pPr>
            <a:r>
              <a:rPr lang="en-US" b="1" dirty="0"/>
              <a:t>Sample Alert Rule (Splunk):</a:t>
            </a:r>
            <a:endParaRPr lang="en-US" dirty="0"/>
          </a:p>
          <a:p>
            <a:pPr marL="742950" lvl="1" indent="-285750">
              <a:buFont typeface="Arial" panose="020B0604020202020204" pitchFamily="34" charset="0"/>
              <a:buChar char="•"/>
            </a:pPr>
            <a:r>
              <a:rPr lang="en-US" dirty="0"/>
              <a:t>index="</a:t>
            </a:r>
            <a:r>
              <a:rPr lang="en-US" dirty="0" err="1"/>
              <a:t>ics_logs</a:t>
            </a:r>
            <a:r>
              <a:rPr lang="en-US" dirty="0"/>
              <a:t>" action="</a:t>
            </a:r>
            <a:r>
              <a:rPr lang="en-US" dirty="0" err="1"/>
              <a:t>failed_login</a:t>
            </a:r>
            <a:r>
              <a:rPr lang="en-US" dirty="0"/>
              <a:t>" | stats count by user | where count &gt; 10</a:t>
            </a:r>
          </a:p>
          <a:p>
            <a:endParaRPr lang="en-US" dirty="0"/>
          </a:p>
          <a:p>
            <a:pPr>
              <a:buFont typeface="Arial" panose="020B0604020202020204" pitchFamily="34" charset="0"/>
              <a:buNone/>
            </a:pPr>
            <a:endParaRPr lang="en-US" dirty="0"/>
          </a:p>
          <a:p>
            <a:pPr>
              <a:buFont typeface="Arial" panose="020B0604020202020204" pitchFamily="34" charset="0"/>
              <a:buNone/>
            </a:pPr>
            <a:r>
              <a:rPr lang="en-US" dirty="0"/>
              <a:t>Graphic Source:</a:t>
            </a:r>
          </a:p>
        </p:txBody>
      </p:sp>
      <p:sp>
        <p:nvSpPr>
          <p:cNvPr id="4" name="Date Placeholder 3">
            <a:extLst>
              <a:ext uri="{FF2B5EF4-FFF2-40B4-BE49-F238E27FC236}">
                <a16:creationId xmlns:a16="http://schemas.microsoft.com/office/drawing/2014/main" id="{8E85E966-AB1B-5A87-0705-B90B49F591AB}"/>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1D96C79F-5D46-B346-828A-3C2CD6295948}"/>
              </a:ext>
            </a:extLst>
          </p:cNvPr>
          <p:cNvSpPr>
            <a:spLocks noGrp="1"/>
          </p:cNvSpPr>
          <p:nvPr>
            <p:ph type="sldNum" sz="quarter" idx="5"/>
          </p:nvPr>
        </p:nvSpPr>
        <p:spPr/>
        <p:txBody>
          <a:bodyPr/>
          <a:lstStyle/>
          <a:p>
            <a:fld id="{352683B9-BE6E-4598-85C0-E9020C903FF0}" type="slidenum">
              <a:rPr lang="en-US" smtClean="0"/>
              <a:pPr/>
              <a:t>58</a:t>
            </a:fld>
            <a:endParaRPr lang="en-US"/>
          </a:p>
        </p:txBody>
      </p:sp>
    </p:spTree>
    <p:extLst>
      <p:ext uri="{BB962C8B-B14F-4D97-AF65-F5344CB8AC3E}">
        <p14:creationId xmlns:p14="http://schemas.microsoft.com/office/powerpoint/2010/main" val="23056091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2E088-5113-6E56-C269-3318CDB38A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4C0B3A-3C5E-B882-84FB-8D4AF90C90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9A0F90-0FAC-58E4-2DC1-294F410CFF8D}"/>
              </a:ext>
            </a:extLst>
          </p:cNvPr>
          <p:cNvSpPr>
            <a:spLocks noGrp="1"/>
          </p:cNvSpPr>
          <p:nvPr>
            <p:ph type="body" idx="1"/>
          </p:nvPr>
        </p:nvSpPr>
        <p:spPr/>
        <p:txBody>
          <a:bodyPr/>
          <a:lstStyle/>
          <a:p>
            <a:r>
              <a:rPr lang="en-US" b="1" dirty="0"/>
              <a:t>Use Cases for Advanced Queries</a:t>
            </a:r>
          </a:p>
          <a:p>
            <a:endParaRPr lang="en-US" dirty="0"/>
          </a:p>
          <a:p>
            <a:pPr>
              <a:buFont typeface="Arial" panose="020B0604020202020204" pitchFamily="34" charset="0"/>
              <a:buNone/>
            </a:pPr>
            <a:r>
              <a:rPr lang="en-US" b="1" dirty="0"/>
              <a:t>Detecting Suspicious Activity:</a:t>
            </a:r>
            <a:endParaRPr lang="en-US" dirty="0"/>
          </a:p>
          <a:p>
            <a:pPr marL="742950" lvl="1" indent="-285750">
              <a:buFont typeface="Arial" panose="020B0604020202020204" pitchFamily="34" charset="0"/>
              <a:buChar char="•"/>
            </a:pPr>
            <a:r>
              <a:rPr lang="en-US" dirty="0"/>
              <a:t>Example: Identify unusual registry changes using </a:t>
            </a:r>
            <a:r>
              <a:rPr lang="en-US" dirty="0" err="1"/>
              <a:t>OSQuery</a:t>
            </a:r>
            <a:r>
              <a:rPr lang="en-US" dirty="0"/>
              <a:t>.</a:t>
            </a:r>
          </a:p>
          <a:p>
            <a:pPr>
              <a:buFont typeface="Arial" panose="020B0604020202020204" pitchFamily="34" charset="0"/>
              <a:buNone/>
            </a:pPr>
            <a:endParaRPr lang="en-US" b="1" dirty="0"/>
          </a:p>
          <a:p>
            <a:pPr>
              <a:buFont typeface="Arial" panose="020B0604020202020204" pitchFamily="34" charset="0"/>
              <a:buNone/>
            </a:pPr>
            <a:r>
              <a:rPr lang="en-US" b="1" dirty="0"/>
              <a:t>Tracking Lateral Movement:</a:t>
            </a:r>
            <a:endParaRPr lang="en-US" dirty="0"/>
          </a:p>
          <a:p>
            <a:pPr marL="742950" lvl="1" indent="-285750">
              <a:buFont typeface="Arial" panose="020B0604020202020204" pitchFamily="34" charset="0"/>
              <a:buChar char="•"/>
            </a:pPr>
            <a:r>
              <a:rPr lang="en-US" dirty="0"/>
              <a:t>Example: Query logs to find unusual traffic patterns between devices.</a:t>
            </a:r>
          </a:p>
          <a:p>
            <a:pPr>
              <a:buFont typeface="Arial" panose="020B0604020202020204" pitchFamily="34" charset="0"/>
              <a:buNone/>
            </a:pPr>
            <a:endParaRPr lang="en-US" b="1" dirty="0"/>
          </a:p>
          <a:p>
            <a:pPr>
              <a:buFont typeface="Arial" panose="020B0604020202020204" pitchFamily="34" charset="0"/>
              <a:buNone/>
            </a:pPr>
            <a:r>
              <a:rPr lang="en-US" b="1" dirty="0"/>
              <a:t>Correlating Events:</a:t>
            </a:r>
            <a:endParaRPr lang="en-US" dirty="0"/>
          </a:p>
          <a:p>
            <a:pPr marL="742950" lvl="1" indent="-285750">
              <a:buFont typeface="Arial" panose="020B0604020202020204" pitchFamily="34" charset="0"/>
              <a:buChar char="•"/>
            </a:pPr>
            <a:r>
              <a:rPr lang="en-US" dirty="0"/>
              <a:t>Example: Link unauthorized file modifications with network activity logs.</a:t>
            </a:r>
          </a:p>
          <a:p>
            <a:endParaRPr lang="en-US" dirty="0"/>
          </a:p>
          <a:p>
            <a:pPr>
              <a:buFont typeface="Arial" panose="020B0604020202020204" pitchFamily="34" charset="0"/>
              <a:buNone/>
            </a:pPr>
            <a:endParaRPr lang="en-US" dirty="0"/>
          </a:p>
          <a:p>
            <a:pPr>
              <a:buFont typeface="Arial" panose="020B0604020202020204" pitchFamily="34" charset="0"/>
              <a:buNone/>
            </a:pPr>
            <a:r>
              <a:rPr lang="en-US" dirty="0"/>
              <a:t>Graphic Source:</a:t>
            </a:r>
          </a:p>
        </p:txBody>
      </p:sp>
      <p:sp>
        <p:nvSpPr>
          <p:cNvPr id="4" name="Date Placeholder 3">
            <a:extLst>
              <a:ext uri="{FF2B5EF4-FFF2-40B4-BE49-F238E27FC236}">
                <a16:creationId xmlns:a16="http://schemas.microsoft.com/office/drawing/2014/main" id="{BFF93ED9-949D-4DF5-C1F9-923F9A9266B6}"/>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97BB1281-8E28-145E-8AD2-EB4966DF9414}"/>
              </a:ext>
            </a:extLst>
          </p:cNvPr>
          <p:cNvSpPr>
            <a:spLocks noGrp="1"/>
          </p:cNvSpPr>
          <p:nvPr>
            <p:ph type="sldNum" sz="quarter" idx="5"/>
          </p:nvPr>
        </p:nvSpPr>
        <p:spPr/>
        <p:txBody>
          <a:bodyPr/>
          <a:lstStyle/>
          <a:p>
            <a:fld id="{352683B9-BE6E-4598-85C0-E9020C903FF0}" type="slidenum">
              <a:rPr lang="en-US" smtClean="0"/>
              <a:pPr/>
              <a:t>59</a:t>
            </a:fld>
            <a:endParaRPr lang="en-US"/>
          </a:p>
        </p:txBody>
      </p:sp>
    </p:spTree>
    <p:extLst>
      <p:ext uri="{BB962C8B-B14F-4D97-AF65-F5344CB8AC3E}">
        <p14:creationId xmlns:p14="http://schemas.microsoft.com/office/powerpoint/2010/main" val="3326951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88390-A35F-9210-4417-217581CD4B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9022A9-5F76-2539-B61D-FAB60399C4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11C529-B743-D21A-81A5-50775F47D4BA}"/>
              </a:ext>
            </a:extLst>
          </p:cNvPr>
          <p:cNvSpPr>
            <a:spLocks noGrp="1"/>
          </p:cNvSpPr>
          <p:nvPr>
            <p:ph type="body" idx="1"/>
          </p:nvPr>
        </p:nvSpPr>
        <p:spPr/>
        <p:txBody>
          <a:bodyPr/>
          <a:lstStyle/>
          <a:p>
            <a:r>
              <a:rPr lang="en-US" b="1" dirty="0"/>
              <a:t>Ransomware Attacks</a:t>
            </a:r>
            <a:endParaRPr lang="en-US" dirty="0"/>
          </a:p>
          <a:p>
            <a:pPr>
              <a:buFont typeface="Arial" panose="020B0604020202020204" pitchFamily="34" charset="0"/>
              <a:buNone/>
            </a:pPr>
            <a:r>
              <a:rPr lang="en-US" dirty="0"/>
              <a:t>Example: </a:t>
            </a:r>
            <a:r>
              <a:rPr lang="en-US" b="1" dirty="0"/>
              <a:t>Colonial Pipeline (2021)</a:t>
            </a:r>
            <a:r>
              <a:rPr lang="en-US" dirty="0"/>
              <a:t> – Shut down fuel supply across the U.S. East Coast.</a:t>
            </a:r>
          </a:p>
          <a:p>
            <a:pPr>
              <a:buFont typeface="Arial" panose="020B0604020202020204" pitchFamily="34" charset="0"/>
              <a:buNone/>
            </a:pPr>
            <a:r>
              <a:rPr lang="en-US" dirty="0"/>
              <a:t>Threats:</a:t>
            </a:r>
          </a:p>
          <a:p>
            <a:pPr marL="742950" lvl="1" indent="-285750">
              <a:buFont typeface="Arial" panose="020B0604020202020204" pitchFamily="34" charset="0"/>
              <a:buChar char="•"/>
            </a:pPr>
            <a:r>
              <a:rPr lang="en-US" dirty="0"/>
              <a:t>Operational disruptions.</a:t>
            </a:r>
          </a:p>
          <a:p>
            <a:pPr marL="742950" lvl="1" indent="-285750">
              <a:buFont typeface="Arial" panose="020B0604020202020204" pitchFamily="34" charset="0"/>
              <a:buChar char="•"/>
            </a:pPr>
            <a:r>
              <a:rPr lang="en-US" dirty="0"/>
              <a:t>Data encryption and financial extortion.</a:t>
            </a:r>
          </a:p>
          <a:p>
            <a:endParaRPr lang="en-US" b="1" dirty="0"/>
          </a:p>
          <a:p>
            <a:r>
              <a:rPr lang="en-US" b="1" dirty="0"/>
              <a:t>Supply Chain Vulnerabilities</a:t>
            </a:r>
            <a:endParaRPr lang="en-US" dirty="0"/>
          </a:p>
          <a:p>
            <a:pPr>
              <a:buFont typeface="Arial" panose="020B0604020202020204" pitchFamily="34" charset="0"/>
              <a:buNone/>
            </a:pPr>
            <a:r>
              <a:rPr lang="en-US" dirty="0"/>
              <a:t>Example: </a:t>
            </a:r>
            <a:r>
              <a:rPr lang="en-US" b="1" dirty="0"/>
              <a:t>SolarWinds Attack (2020)</a:t>
            </a:r>
            <a:r>
              <a:rPr lang="en-US" dirty="0"/>
              <a:t> – Compromised software updates used to access ICS networks.</a:t>
            </a:r>
          </a:p>
          <a:p>
            <a:pPr>
              <a:buFont typeface="Arial" panose="020B0604020202020204" pitchFamily="34" charset="0"/>
              <a:buNone/>
            </a:pPr>
            <a:r>
              <a:rPr lang="en-US" dirty="0"/>
              <a:t>Threats:</a:t>
            </a:r>
          </a:p>
          <a:p>
            <a:pPr marL="742950" lvl="1" indent="-285750">
              <a:buFont typeface="Arial" panose="020B0604020202020204" pitchFamily="34" charset="0"/>
              <a:buChar char="•"/>
            </a:pPr>
            <a:r>
              <a:rPr lang="en-US" dirty="0"/>
              <a:t>Malicious code embedded in trusted systems.</a:t>
            </a:r>
          </a:p>
          <a:p>
            <a:pPr marL="742950" lvl="1" indent="-285750">
              <a:buFont typeface="Arial" panose="020B0604020202020204" pitchFamily="34" charset="0"/>
              <a:buChar char="•"/>
            </a:pPr>
            <a:r>
              <a:rPr lang="en-US" dirty="0"/>
              <a:t>Potential for widespread impact.</a:t>
            </a:r>
          </a:p>
          <a:p>
            <a:endParaRPr lang="en-US" b="1" dirty="0"/>
          </a:p>
          <a:p>
            <a:r>
              <a:rPr lang="en-US" b="1" dirty="0"/>
              <a:t>Insider Threats</a:t>
            </a:r>
            <a:endParaRPr lang="en-US" dirty="0"/>
          </a:p>
          <a:p>
            <a:pPr>
              <a:buFont typeface="Arial" panose="020B0604020202020204" pitchFamily="34" charset="0"/>
              <a:buNone/>
            </a:pPr>
            <a:r>
              <a:rPr lang="en-US" dirty="0"/>
              <a:t>Threats:</a:t>
            </a:r>
          </a:p>
          <a:p>
            <a:pPr marL="742950" lvl="1" indent="-285750">
              <a:buFont typeface="Arial" panose="020B0604020202020204" pitchFamily="34" charset="0"/>
              <a:buChar char="•"/>
            </a:pPr>
            <a:r>
              <a:rPr lang="en-US" dirty="0"/>
              <a:t>Sabotage by disgruntled employees or contractors.</a:t>
            </a:r>
          </a:p>
          <a:p>
            <a:pPr marL="742950" lvl="1" indent="-285750">
              <a:buFont typeface="Arial" panose="020B0604020202020204" pitchFamily="34" charset="0"/>
              <a:buChar char="•"/>
            </a:pPr>
            <a:r>
              <a:rPr lang="en-US" dirty="0"/>
              <a:t>Unauthorized access or accidental misconfigurations.</a:t>
            </a:r>
          </a:p>
          <a:p>
            <a:endParaRPr lang="en-US" b="1" dirty="0"/>
          </a:p>
          <a:p>
            <a:r>
              <a:rPr lang="en-US" b="1" dirty="0"/>
              <a:t>Targeted Malware</a:t>
            </a:r>
            <a:endParaRPr lang="en-US" dirty="0"/>
          </a:p>
          <a:p>
            <a:pPr>
              <a:buFont typeface="Arial" panose="020B0604020202020204" pitchFamily="34" charset="0"/>
              <a:buNone/>
            </a:pPr>
            <a:r>
              <a:rPr lang="en-US" dirty="0"/>
              <a:t>Example: </a:t>
            </a:r>
            <a:r>
              <a:rPr lang="en-US" b="1" dirty="0"/>
              <a:t>Stuxnet (2010)</a:t>
            </a:r>
            <a:r>
              <a:rPr lang="en-US" dirty="0"/>
              <a:t> – Targeted Iran's nuclear centrifuges.</a:t>
            </a:r>
          </a:p>
          <a:p>
            <a:pPr>
              <a:buFont typeface="Arial" panose="020B0604020202020204" pitchFamily="34" charset="0"/>
              <a:buNone/>
            </a:pPr>
            <a:r>
              <a:rPr lang="en-US" dirty="0"/>
              <a:t>Example: </a:t>
            </a:r>
            <a:r>
              <a:rPr lang="en-US" b="1" dirty="0"/>
              <a:t>Triton (2017)</a:t>
            </a:r>
            <a:r>
              <a:rPr lang="en-US" dirty="0"/>
              <a:t> – Targeted safety systems.</a:t>
            </a:r>
          </a:p>
          <a:p>
            <a:pPr>
              <a:buFont typeface="Arial" panose="020B0604020202020204" pitchFamily="34" charset="0"/>
              <a:buNone/>
            </a:pPr>
            <a:r>
              <a:rPr lang="en-US" dirty="0"/>
              <a:t>Threats:</a:t>
            </a:r>
          </a:p>
          <a:p>
            <a:pPr marL="742950" lvl="1" indent="-285750">
              <a:buFont typeface="Arial" panose="020B0604020202020204" pitchFamily="34" charset="0"/>
              <a:buChar char="•"/>
            </a:pPr>
            <a:r>
              <a:rPr lang="en-US" dirty="0"/>
              <a:t>Disruption of physical processes.</a:t>
            </a:r>
          </a:p>
          <a:p>
            <a:pPr marL="742950" lvl="1" indent="-285750">
              <a:buFont typeface="Arial" panose="020B0604020202020204" pitchFamily="34" charset="0"/>
              <a:buChar char="•"/>
            </a:pPr>
            <a:r>
              <a:rPr lang="en-US" dirty="0"/>
              <a:t>Potential safety risks to personnel and equipment.</a:t>
            </a:r>
          </a:p>
          <a:p>
            <a:endParaRPr lang="en-US" b="1" dirty="0"/>
          </a:p>
          <a:p>
            <a:r>
              <a:rPr lang="en-US" b="1" dirty="0"/>
              <a:t>Nation-State Attacks</a:t>
            </a:r>
            <a:endParaRPr lang="en-US" dirty="0"/>
          </a:p>
          <a:p>
            <a:pPr>
              <a:buFont typeface="Arial" panose="020B0604020202020204" pitchFamily="34" charset="0"/>
              <a:buNone/>
            </a:pPr>
            <a:r>
              <a:rPr lang="en-US" dirty="0"/>
              <a:t>Motivations:</a:t>
            </a:r>
          </a:p>
          <a:p>
            <a:pPr marL="742950" lvl="1" indent="-285750">
              <a:buFont typeface="Arial" panose="020B0604020202020204" pitchFamily="34" charset="0"/>
              <a:buChar char="•"/>
            </a:pPr>
            <a:r>
              <a:rPr lang="en-US" dirty="0"/>
              <a:t>Espionage.</a:t>
            </a:r>
          </a:p>
          <a:p>
            <a:pPr marL="742950" lvl="1" indent="-285750">
              <a:buFont typeface="Arial" panose="020B0604020202020204" pitchFamily="34" charset="0"/>
              <a:buChar char="•"/>
            </a:pPr>
            <a:r>
              <a:rPr lang="en-US" dirty="0"/>
              <a:t>Sabotage of critical infrastructure during geopolitical tensions.</a:t>
            </a:r>
          </a:p>
          <a:p>
            <a:pPr>
              <a:buFont typeface="Arial" panose="020B0604020202020204" pitchFamily="34" charset="0"/>
              <a:buNone/>
            </a:pPr>
            <a:r>
              <a:rPr lang="en-US" dirty="0"/>
              <a:t>Example: </a:t>
            </a:r>
            <a:r>
              <a:rPr lang="en-US" b="1" dirty="0"/>
              <a:t>Ukraine Power Grid Attack (2015, 2016)</a:t>
            </a:r>
            <a:r>
              <a:rPr lang="en-US" dirty="0"/>
              <a:t> – </a:t>
            </a:r>
            <a:r>
              <a:rPr lang="en-US" dirty="0" err="1"/>
              <a:t>BlackEnergy</a:t>
            </a:r>
            <a:r>
              <a:rPr lang="en-US" dirty="0"/>
              <a:t> malware caused widespread outages.</a:t>
            </a:r>
          </a:p>
          <a:p>
            <a:endParaRPr lang="en-US" b="1" dirty="0"/>
          </a:p>
          <a:p>
            <a:r>
              <a:rPr lang="en-US" b="1" dirty="0"/>
              <a:t>Physical Access Exploitation</a:t>
            </a:r>
            <a:endParaRPr lang="en-US" dirty="0"/>
          </a:p>
          <a:p>
            <a:pPr>
              <a:buFont typeface="Arial" panose="020B0604020202020204" pitchFamily="34" charset="0"/>
              <a:buNone/>
            </a:pPr>
            <a:r>
              <a:rPr lang="en-US" dirty="0"/>
              <a:t>Threats:</a:t>
            </a:r>
          </a:p>
          <a:p>
            <a:pPr marL="742950" lvl="1" indent="-285750">
              <a:buFont typeface="Arial" panose="020B0604020202020204" pitchFamily="34" charset="0"/>
              <a:buChar char="•"/>
            </a:pPr>
            <a:r>
              <a:rPr lang="en-US" dirty="0"/>
              <a:t>Unauthorized personnel tampering with devices.</a:t>
            </a:r>
          </a:p>
          <a:p>
            <a:pPr marL="742950" lvl="1" indent="-285750">
              <a:buFont typeface="Arial" panose="020B0604020202020204" pitchFamily="34" charset="0"/>
              <a:buChar char="•"/>
            </a:pPr>
            <a:r>
              <a:rPr lang="en-US" dirty="0"/>
              <a:t>Poorly secured remote access terminals.</a:t>
            </a:r>
          </a:p>
          <a:p>
            <a:pPr>
              <a:buFont typeface="Arial" panose="020B0604020202020204" pitchFamily="34" charset="0"/>
              <a:buNone/>
            </a:pPr>
            <a:endParaRPr lang="en-US" dirty="0"/>
          </a:p>
          <a:p>
            <a:pPr>
              <a:buFont typeface="Arial" panose="020B0604020202020204" pitchFamily="34" charset="0"/>
              <a:buNone/>
            </a:pPr>
            <a:endParaRPr lang="en-US" dirty="0"/>
          </a:p>
          <a:p>
            <a:pPr>
              <a:buFont typeface="Arial" panose="020B0604020202020204" pitchFamily="34" charset="0"/>
              <a:buNone/>
            </a:pPr>
            <a:r>
              <a:rPr lang="en-US" dirty="0"/>
              <a:t>Graphic Source: https://dgap.org/en/research/publications/why-great-powers-launch-destructive-cyber-operations-and-what-do-about-it</a:t>
            </a:r>
          </a:p>
          <a:p>
            <a:pPr>
              <a:buFont typeface="Arial" panose="020B0604020202020204" pitchFamily="34" charset="0"/>
              <a:buNone/>
            </a:pPr>
            <a:endParaRPr lang="en-US" dirty="0"/>
          </a:p>
        </p:txBody>
      </p:sp>
      <p:sp>
        <p:nvSpPr>
          <p:cNvPr id="4" name="Date Placeholder 3">
            <a:extLst>
              <a:ext uri="{FF2B5EF4-FFF2-40B4-BE49-F238E27FC236}">
                <a16:creationId xmlns:a16="http://schemas.microsoft.com/office/drawing/2014/main" id="{72796F45-3E52-84BA-EF2B-03E5AA8F7B73}"/>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6E7C9E54-C7E6-CC87-1248-71463B45491E}"/>
              </a:ext>
            </a:extLst>
          </p:cNvPr>
          <p:cNvSpPr>
            <a:spLocks noGrp="1"/>
          </p:cNvSpPr>
          <p:nvPr>
            <p:ph type="sldNum" sz="quarter" idx="5"/>
          </p:nvPr>
        </p:nvSpPr>
        <p:spPr/>
        <p:txBody>
          <a:bodyPr/>
          <a:lstStyle/>
          <a:p>
            <a:fld id="{352683B9-BE6E-4598-85C0-E9020C903FF0}" type="slidenum">
              <a:rPr lang="en-US" smtClean="0"/>
              <a:pPr/>
              <a:t>6</a:t>
            </a:fld>
            <a:endParaRPr lang="en-US"/>
          </a:p>
        </p:txBody>
      </p:sp>
    </p:spTree>
    <p:extLst>
      <p:ext uri="{BB962C8B-B14F-4D97-AF65-F5344CB8AC3E}">
        <p14:creationId xmlns:p14="http://schemas.microsoft.com/office/powerpoint/2010/main" val="32113364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E1362-57C6-C33D-DEF3-B8FEE2281C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C46F79-1C60-F24F-AB1F-D45EF024EF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B711D9-BE18-20ED-6178-B5E1C382887A}"/>
              </a:ext>
            </a:extLst>
          </p:cNvPr>
          <p:cNvSpPr>
            <a:spLocks noGrp="1"/>
          </p:cNvSpPr>
          <p:nvPr>
            <p:ph type="body" idx="1"/>
          </p:nvPr>
        </p:nvSpPr>
        <p:spPr/>
        <p:txBody>
          <a:bodyPr/>
          <a:lstStyle/>
          <a:p>
            <a:r>
              <a:rPr lang="en-US" b="1" dirty="0"/>
              <a:t>Definition</a:t>
            </a:r>
            <a:endParaRPr lang="en-US" dirty="0"/>
          </a:p>
          <a:p>
            <a:pPr>
              <a:buFont typeface="Arial" panose="020B0604020202020204" pitchFamily="34" charset="0"/>
              <a:buChar char="•"/>
            </a:pPr>
            <a:r>
              <a:rPr lang="en-US" dirty="0"/>
              <a:t>Universal forwarders are lightweight agents that collect and send logs from endpoints to a centralized system for analysis.</a:t>
            </a:r>
          </a:p>
          <a:p>
            <a:pPr>
              <a:buFont typeface="Arial" panose="020B0604020202020204" pitchFamily="34" charset="0"/>
              <a:buChar char="•"/>
            </a:pPr>
            <a:r>
              <a:rPr lang="en-US" dirty="0"/>
              <a:t>They ensure real-time or scheduled log transmission without consuming significant system resources.</a:t>
            </a:r>
          </a:p>
          <a:p>
            <a:endParaRPr lang="en-US" b="1" dirty="0"/>
          </a:p>
          <a:p>
            <a:r>
              <a:rPr lang="en-US" b="1" dirty="0"/>
              <a:t>Purpose in ICS Environments</a:t>
            </a:r>
            <a:endParaRPr lang="en-US" dirty="0"/>
          </a:p>
          <a:p>
            <a:pPr>
              <a:buFont typeface="Arial" panose="020B0604020202020204" pitchFamily="34" charset="0"/>
              <a:buChar char="•"/>
            </a:pPr>
            <a:r>
              <a:rPr lang="en-US" dirty="0"/>
              <a:t>Enables centralized logging and monitoring for industrial control systems (SCADA, PLCs, HMIs).</a:t>
            </a:r>
          </a:p>
          <a:p>
            <a:pPr>
              <a:buFont typeface="Arial" panose="020B0604020202020204" pitchFamily="34" charset="0"/>
              <a:buChar char="•"/>
            </a:pPr>
            <a:r>
              <a:rPr lang="en-US" dirty="0"/>
              <a:t>Helps detect security incidents by forwarding logs to SIEM platforms like Splunk, ELK, or </a:t>
            </a:r>
            <a:r>
              <a:rPr lang="en-US" dirty="0" err="1"/>
              <a:t>Graylog</a:t>
            </a:r>
            <a:r>
              <a:rPr lang="en-US" dirty="0"/>
              <a:t>.</a:t>
            </a:r>
          </a:p>
          <a:p>
            <a:endParaRPr lang="en-US" b="1" dirty="0"/>
          </a:p>
          <a:p>
            <a:r>
              <a:rPr lang="en-US" b="1" dirty="0"/>
              <a:t>How They Work</a:t>
            </a:r>
            <a:endParaRPr lang="en-US" dirty="0"/>
          </a:p>
          <a:p>
            <a:pPr>
              <a:buFont typeface="Arial" panose="020B0604020202020204" pitchFamily="34" charset="0"/>
              <a:buChar char="•"/>
            </a:pPr>
            <a:r>
              <a:rPr lang="en-US" dirty="0"/>
              <a:t>Installed on endpoints, servers, or ICS devices.</a:t>
            </a:r>
          </a:p>
          <a:p>
            <a:pPr>
              <a:buFont typeface="Arial" panose="020B0604020202020204" pitchFamily="34" charset="0"/>
              <a:buChar char="•"/>
            </a:pPr>
            <a:r>
              <a:rPr lang="en-US" dirty="0"/>
              <a:t>Collects various log types (Windows Event Logs, </a:t>
            </a:r>
            <a:r>
              <a:rPr lang="en-US" dirty="0" err="1"/>
              <a:t>syslogs</a:t>
            </a:r>
            <a:r>
              <a:rPr lang="en-US" dirty="0"/>
              <a:t>, application logs).</a:t>
            </a:r>
          </a:p>
          <a:p>
            <a:pPr>
              <a:buFont typeface="Arial" panose="020B0604020202020204" pitchFamily="34" charset="0"/>
              <a:buChar char="•"/>
            </a:pPr>
            <a:r>
              <a:rPr lang="en-US" dirty="0"/>
              <a:t>Forwards logs to a </a:t>
            </a:r>
            <a:r>
              <a:rPr lang="en-US" b="1" dirty="0"/>
              <a:t>central log collector</a:t>
            </a:r>
            <a:r>
              <a:rPr lang="en-US" dirty="0"/>
              <a:t> or </a:t>
            </a:r>
            <a:r>
              <a:rPr lang="en-US" b="1" dirty="0"/>
              <a:t>SIEM</a:t>
            </a:r>
            <a:r>
              <a:rPr lang="en-US" dirty="0"/>
              <a:t> for further analysis.</a:t>
            </a:r>
          </a:p>
          <a:p>
            <a:endParaRPr lang="en-US" b="1" dirty="0"/>
          </a:p>
          <a:p>
            <a:r>
              <a:rPr lang="en-US" b="1" dirty="0"/>
              <a:t>Examples of Universal Forwarders</a:t>
            </a:r>
            <a:endParaRPr lang="en-US" dirty="0"/>
          </a:p>
          <a:p>
            <a:pPr>
              <a:buFont typeface="Arial" panose="020B0604020202020204" pitchFamily="34" charset="0"/>
              <a:buChar char="•"/>
            </a:pPr>
            <a:r>
              <a:rPr lang="en-US" b="1" dirty="0"/>
              <a:t>Splunk Universal Forwarder</a:t>
            </a:r>
            <a:r>
              <a:rPr lang="en-US" dirty="0"/>
              <a:t> – Optimized for forwarding logs to Splunk indexers.</a:t>
            </a:r>
          </a:p>
          <a:p>
            <a:pPr>
              <a:buFont typeface="Arial" panose="020B0604020202020204" pitchFamily="34" charset="0"/>
              <a:buChar char="•"/>
            </a:pPr>
            <a:r>
              <a:rPr lang="en-US" b="1" dirty="0"/>
              <a:t>Logstash Forwarder</a:t>
            </a:r>
            <a:r>
              <a:rPr lang="en-US" dirty="0"/>
              <a:t> – Used in Elastic Stack (ELK) to aggregate and transport logs.</a:t>
            </a:r>
          </a:p>
          <a:p>
            <a:pPr>
              <a:buFont typeface="Arial" panose="020B0604020202020204" pitchFamily="34" charset="0"/>
              <a:buChar char="•"/>
            </a:pPr>
            <a:r>
              <a:rPr lang="en-US" b="1" dirty="0" err="1"/>
              <a:t>NXLog</a:t>
            </a:r>
            <a:r>
              <a:rPr lang="en-US" dirty="0"/>
              <a:t> – A lightweight and flexible log collection agent for Windows and Linux.</a:t>
            </a:r>
          </a:p>
          <a:p>
            <a:pPr>
              <a:buFont typeface="Arial" panose="020B0604020202020204" pitchFamily="34" charset="0"/>
              <a:buChar char="•"/>
            </a:pPr>
            <a:r>
              <a:rPr lang="en-US" b="1" dirty="0" err="1"/>
              <a:t>Fluentd</a:t>
            </a:r>
            <a:r>
              <a:rPr lang="en-US" dirty="0"/>
              <a:t> – Open-source forwarder for log aggregation and structured data collection.</a:t>
            </a:r>
          </a:p>
          <a:p>
            <a:endParaRPr lang="en-US" dirty="0"/>
          </a:p>
          <a:p>
            <a:pPr>
              <a:buFont typeface="Arial" panose="020B0604020202020204" pitchFamily="34" charset="0"/>
              <a:buNone/>
            </a:pPr>
            <a:endParaRPr lang="en-US" dirty="0"/>
          </a:p>
          <a:p>
            <a:pPr>
              <a:buFont typeface="Arial" panose="020B0604020202020204" pitchFamily="34" charset="0"/>
              <a:buNone/>
            </a:pPr>
            <a:r>
              <a:rPr lang="en-US" dirty="0"/>
              <a:t>Graphic Source: none</a:t>
            </a:r>
          </a:p>
        </p:txBody>
      </p:sp>
      <p:sp>
        <p:nvSpPr>
          <p:cNvPr id="4" name="Date Placeholder 3">
            <a:extLst>
              <a:ext uri="{FF2B5EF4-FFF2-40B4-BE49-F238E27FC236}">
                <a16:creationId xmlns:a16="http://schemas.microsoft.com/office/drawing/2014/main" id="{C31A51C6-CDEE-8231-30D1-CD5F7BF6729F}"/>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82B84F4A-6700-A0E8-5330-EA5896E17DB1}"/>
              </a:ext>
            </a:extLst>
          </p:cNvPr>
          <p:cNvSpPr>
            <a:spLocks noGrp="1"/>
          </p:cNvSpPr>
          <p:nvPr>
            <p:ph type="sldNum" sz="quarter" idx="5"/>
          </p:nvPr>
        </p:nvSpPr>
        <p:spPr/>
        <p:txBody>
          <a:bodyPr/>
          <a:lstStyle/>
          <a:p>
            <a:fld id="{352683B9-BE6E-4598-85C0-E9020C903FF0}" type="slidenum">
              <a:rPr lang="en-US" smtClean="0"/>
              <a:pPr/>
              <a:t>60</a:t>
            </a:fld>
            <a:endParaRPr lang="en-US"/>
          </a:p>
        </p:txBody>
      </p:sp>
    </p:spTree>
    <p:extLst>
      <p:ext uri="{BB962C8B-B14F-4D97-AF65-F5344CB8AC3E}">
        <p14:creationId xmlns:p14="http://schemas.microsoft.com/office/powerpoint/2010/main" val="36441027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9F597-6191-4A80-85D2-4CFB23AEFE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D2B60E-D97D-566B-12FE-7F3C3AE128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F3C580-5DFF-87A4-2A2A-239E385CCA19}"/>
              </a:ext>
            </a:extLst>
          </p:cNvPr>
          <p:cNvSpPr>
            <a:spLocks noGrp="1"/>
          </p:cNvSpPr>
          <p:nvPr>
            <p:ph type="body" idx="1"/>
          </p:nvPr>
        </p:nvSpPr>
        <p:spPr/>
        <p:txBody>
          <a:bodyPr/>
          <a:lstStyle/>
          <a:p>
            <a:r>
              <a:rPr lang="en-US" b="1" dirty="0"/>
              <a:t>Lightweight and Efficient</a:t>
            </a:r>
            <a:endParaRPr lang="en-US" dirty="0"/>
          </a:p>
          <a:p>
            <a:pPr>
              <a:buFont typeface="Arial" panose="020B0604020202020204" pitchFamily="34" charset="0"/>
              <a:buNone/>
            </a:pPr>
            <a:r>
              <a:rPr lang="en-US" dirty="0"/>
              <a:t>Minimal resource usage, making them ideal for ICS environments.</a:t>
            </a:r>
          </a:p>
          <a:p>
            <a:pPr>
              <a:buFont typeface="Arial" panose="020B0604020202020204" pitchFamily="34" charset="0"/>
              <a:buNone/>
            </a:pPr>
            <a:r>
              <a:rPr lang="en-US" dirty="0"/>
              <a:t>Runs in the background with a low system footprint.</a:t>
            </a:r>
          </a:p>
          <a:p>
            <a:pPr>
              <a:buFont typeface="Arial" panose="020B0604020202020204" pitchFamily="34" charset="0"/>
              <a:buNone/>
            </a:pPr>
            <a:r>
              <a:rPr lang="en-US" b="1" dirty="0"/>
              <a:t>Example:</a:t>
            </a:r>
            <a:r>
              <a:rPr lang="en-US" dirty="0"/>
              <a:t> A Splunk Universal Forwarder on an HMI device does not interfere with critical ICS operations.</a:t>
            </a:r>
          </a:p>
          <a:p>
            <a:endParaRPr lang="en-US" b="1" dirty="0"/>
          </a:p>
          <a:p>
            <a:r>
              <a:rPr lang="en-US" b="1" dirty="0"/>
              <a:t>Versatile Log Collection</a:t>
            </a:r>
            <a:endParaRPr lang="en-US" dirty="0"/>
          </a:p>
          <a:p>
            <a:pPr>
              <a:buFont typeface="Arial" panose="020B0604020202020204" pitchFamily="34" charset="0"/>
              <a:buNone/>
            </a:pPr>
            <a:r>
              <a:rPr lang="en-US" dirty="0"/>
              <a:t>Supports various log types, including:</a:t>
            </a:r>
          </a:p>
          <a:p>
            <a:pPr marL="742950" lvl="1" indent="-285750">
              <a:buFont typeface="Arial" panose="020B0604020202020204" pitchFamily="34" charset="0"/>
              <a:buChar char="•"/>
            </a:pPr>
            <a:r>
              <a:rPr lang="en-US" b="1" dirty="0"/>
              <a:t>Windows Event Logs</a:t>
            </a:r>
            <a:r>
              <a:rPr lang="en-US" dirty="0"/>
              <a:t> (e.g., authentication logs, system logs).</a:t>
            </a:r>
          </a:p>
          <a:p>
            <a:pPr marL="742950" lvl="1" indent="-285750">
              <a:buFont typeface="Arial" panose="020B0604020202020204" pitchFamily="34" charset="0"/>
              <a:buChar char="•"/>
            </a:pPr>
            <a:r>
              <a:rPr lang="en-US" b="1" dirty="0" err="1"/>
              <a:t>Syslogs</a:t>
            </a:r>
            <a:r>
              <a:rPr lang="en-US" dirty="0"/>
              <a:t> (Linux-based system logs).</a:t>
            </a:r>
          </a:p>
          <a:p>
            <a:pPr marL="742950" lvl="1" indent="-285750">
              <a:buFont typeface="Arial" panose="020B0604020202020204" pitchFamily="34" charset="0"/>
              <a:buChar char="•"/>
            </a:pPr>
            <a:r>
              <a:rPr lang="en-US" b="1" dirty="0"/>
              <a:t>Application Logs</a:t>
            </a:r>
            <a:r>
              <a:rPr lang="en-US" dirty="0"/>
              <a:t> (SCADA, HMI, PLC logs).</a:t>
            </a:r>
          </a:p>
          <a:p>
            <a:pPr>
              <a:buFont typeface="Arial" panose="020B0604020202020204" pitchFamily="34" charset="0"/>
              <a:buNone/>
            </a:pPr>
            <a:r>
              <a:rPr lang="en-US" b="1" dirty="0"/>
              <a:t>Example:</a:t>
            </a:r>
            <a:r>
              <a:rPr lang="en-US" dirty="0"/>
              <a:t> </a:t>
            </a:r>
            <a:r>
              <a:rPr lang="en-US" dirty="0" err="1"/>
              <a:t>NXLog</a:t>
            </a:r>
            <a:r>
              <a:rPr lang="en-US" dirty="0"/>
              <a:t> collects logs from both Windows and Linux ICS devices.</a:t>
            </a:r>
          </a:p>
          <a:p>
            <a:endParaRPr lang="en-US" b="1" dirty="0"/>
          </a:p>
          <a:p>
            <a:r>
              <a:rPr lang="en-US" b="1" dirty="0"/>
              <a:t>Real-Time and Scheduled Forwarding</a:t>
            </a:r>
            <a:endParaRPr lang="en-US" dirty="0"/>
          </a:p>
          <a:p>
            <a:pPr>
              <a:buFont typeface="Arial" panose="020B0604020202020204" pitchFamily="34" charset="0"/>
              <a:buChar char="•"/>
            </a:pPr>
            <a:r>
              <a:rPr lang="en-US" dirty="0"/>
              <a:t>Can send logs </a:t>
            </a:r>
            <a:r>
              <a:rPr lang="en-US" b="1" dirty="0"/>
              <a:t>immediately</a:t>
            </a:r>
            <a:r>
              <a:rPr lang="en-US" dirty="0"/>
              <a:t> or in </a:t>
            </a:r>
            <a:r>
              <a:rPr lang="en-US" b="1" dirty="0"/>
              <a:t>batches</a:t>
            </a:r>
            <a:r>
              <a:rPr lang="en-US" dirty="0"/>
              <a:t> to optimize bandwidth.</a:t>
            </a:r>
          </a:p>
          <a:p>
            <a:pPr>
              <a:buFont typeface="Arial" panose="020B0604020202020204" pitchFamily="34" charset="0"/>
              <a:buChar char="•"/>
            </a:pPr>
            <a:r>
              <a:rPr lang="en-US" dirty="0"/>
              <a:t>Helps ensure timely detection of security threats.</a:t>
            </a:r>
          </a:p>
          <a:p>
            <a:pPr>
              <a:buFont typeface="Arial" panose="020B0604020202020204" pitchFamily="34" charset="0"/>
              <a:buNone/>
            </a:pPr>
            <a:r>
              <a:rPr lang="en-US" b="1" dirty="0"/>
              <a:t>Example:</a:t>
            </a:r>
            <a:r>
              <a:rPr lang="en-US" dirty="0"/>
              <a:t> Forwarding logs in real-time to detect unauthorized remote access attempts.</a:t>
            </a:r>
          </a:p>
          <a:p>
            <a:endParaRPr lang="en-US" b="1" dirty="0"/>
          </a:p>
          <a:p>
            <a:r>
              <a:rPr lang="en-US" b="1" dirty="0"/>
              <a:t>Secure Transmission</a:t>
            </a:r>
            <a:endParaRPr lang="en-US" dirty="0"/>
          </a:p>
          <a:p>
            <a:pPr>
              <a:buFont typeface="Arial" panose="020B0604020202020204" pitchFamily="34" charset="0"/>
              <a:buChar char="•"/>
            </a:pPr>
            <a:r>
              <a:rPr lang="en-US" dirty="0"/>
              <a:t>Uses encryption (TLS/SSL) to ensure logs are securely sent to a SIEM.</a:t>
            </a:r>
          </a:p>
          <a:p>
            <a:pPr>
              <a:buFont typeface="Arial" panose="020B0604020202020204" pitchFamily="34" charset="0"/>
              <a:buChar char="•"/>
            </a:pPr>
            <a:r>
              <a:rPr lang="en-US" dirty="0"/>
              <a:t>Supports authentication to prevent unauthorized log forwarding.</a:t>
            </a:r>
          </a:p>
          <a:p>
            <a:pPr>
              <a:buFont typeface="Arial" panose="020B0604020202020204" pitchFamily="34" charset="0"/>
              <a:buNone/>
            </a:pPr>
            <a:r>
              <a:rPr lang="en-US" b="1" dirty="0"/>
              <a:t>Example:</a:t>
            </a:r>
            <a:r>
              <a:rPr lang="en-US" dirty="0"/>
              <a:t> Logstash Forwarder encrypts logs before sending them to an Elastic Stack (ELK) instance.</a:t>
            </a:r>
          </a:p>
          <a:p>
            <a:endParaRPr lang="en-US" b="1" dirty="0"/>
          </a:p>
          <a:p>
            <a:r>
              <a:rPr lang="en-US" b="1" dirty="0"/>
              <a:t>Filtering and Transformation Capabilities</a:t>
            </a:r>
            <a:endParaRPr lang="en-US" dirty="0"/>
          </a:p>
          <a:p>
            <a:pPr>
              <a:buFont typeface="Arial" panose="020B0604020202020204" pitchFamily="34" charset="0"/>
              <a:buChar char="•"/>
            </a:pPr>
            <a:r>
              <a:rPr lang="en-US" dirty="0"/>
              <a:t>Can </a:t>
            </a:r>
            <a:r>
              <a:rPr lang="en-US" b="1" dirty="0"/>
              <a:t>filter</a:t>
            </a:r>
            <a:r>
              <a:rPr lang="en-US" dirty="0"/>
              <a:t> unnecessary log data to reduce noise.</a:t>
            </a:r>
          </a:p>
          <a:p>
            <a:pPr>
              <a:buFont typeface="Arial" panose="020B0604020202020204" pitchFamily="34" charset="0"/>
              <a:buChar char="•"/>
            </a:pPr>
            <a:r>
              <a:rPr lang="en-US" dirty="0"/>
              <a:t>Parses and </a:t>
            </a:r>
            <a:r>
              <a:rPr lang="en-US" b="1" dirty="0"/>
              <a:t>formats logs</a:t>
            </a:r>
            <a:r>
              <a:rPr lang="en-US" dirty="0"/>
              <a:t> before forwarding for better indexing.</a:t>
            </a:r>
          </a:p>
          <a:p>
            <a:pPr>
              <a:buFont typeface="Arial" panose="020B0604020202020204" pitchFamily="34" charset="0"/>
              <a:buNone/>
            </a:pPr>
            <a:r>
              <a:rPr lang="en-US" b="1" dirty="0"/>
              <a:t>Example:</a:t>
            </a:r>
            <a:r>
              <a:rPr lang="en-US" dirty="0"/>
              <a:t> </a:t>
            </a:r>
            <a:r>
              <a:rPr lang="en-US" dirty="0" err="1"/>
              <a:t>Fluentd</a:t>
            </a:r>
            <a:r>
              <a:rPr lang="en-US" dirty="0"/>
              <a:t> structures JSON logs before sending them to a SIEM.</a:t>
            </a:r>
          </a:p>
          <a:p>
            <a:endParaRPr lang="en-US" dirty="0"/>
          </a:p>
          <a:p>
            <a:pPr>
              <a:buFont typeface="Arial" panose="020B0604020202020204" pitchFamily="34" charset="0"/>
              <a:buNone/>
            </a:pPr>
            <a:endParaRPr lang="en-US" dirty="0"/>
          </a:p>
          <a:p>
            <a:pPr>
              <a:buFont typeface="Arial" panose="020B0604020202020204" pitchFamily="34" charset="0"/>
              <a:buNone/>
            </a:pPr>
            <a:r>
              <a:rPr lang="en-US" dirty="0"/>
              <a:t>Graphic Source: https://www.socinvestigation.com/splunk-architecture-forwarder-indexer-and-search-head/</a:t>
            </a:r>
          </a:p>
        </p:txBody>
      </p:sp>
      <p:sp>
        <p:nvSpPr>
          <p:cNvPr id="4" name="Date Placeholder 3">
            <a:extLst>
              <a:ext uri="{FF2B5EF4-FFF2-40B4-BE49-F238E27FC236}">
                <a16:creationId xmlns:a16="http://schemas.microsoft.com/office/drawing/2014/main" id="{10BFE923-2033-D340-3446-3AD8C7C61E09}"/>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611E6D07-BA7E-09AD-E422-8F5A62F27536}"/>
              </a:ext>
            </a:extLst>
          </p:cNvPr>
          <p:cNvSpPr>
            <a:spLocks noGrp="1"/>
          </p:cNvSpPr>
          <p:nvPr>
            <p:ph type="sldNum" sz="quarter" idx="5"/>
          </p:nvPr>
        </p:nvSpPr>
        <p:spPr/>
        <p:txBody>
          <a:bodyPr/>
          <a:lstStyle/>
          <a:p>
            <a:fld id="{352683B9-BE6E-4598-85C0-E9020C903FF0}" type="slidenum">
              <a:rPr lang="en-US" smtClean="0"/>
              <a:pPr/>
              <a:t>61</a:t>
            </a:fld>
            <a:endParaRPr lang="en-US"/>
          </a:p>
        </p:txBody>
      </p:sp>
    </p:spTree>
    <p:extLst>
      <p:ext uri="{BB962C8B-B14F-4D97-AF65-F5344CB8AC3E}">
        <p14:creationId xmlns:p14="http://schemas.microsoft.com/office/powerpoint/2010/main" val="38870072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2D3C2-78FD-CBCA-5CD8-FECA7271C8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36EDB7-227F-FC34-7741-01F497F2DC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C014EB-72C2-3441-B16E-624B228072C9}"/>
              </a:ext>
            </a:extLst>
          </p:cNvPr>
          <p:cNvSpPr>
            <a:spLocks noGrp="1"/>
          </p:cNvSpPr>
          <p:nvPr>
            <p:ph type="body" idx="1"/>
          </p:nvPr>
        </p:nvSpPr>
        <p:spPr/>
        <p:txBody>
          <a:bodyPr/>
          <a:lstStyle/>
          <a:p>
            <a:r>
              <a:rPr lang="en-US" b="1" dirty="0"/>
              <a:t>Step 1: Installation</a:t>
            </a:r>
            <a:endParaRPr lang="en-US" dirty="0"/>
          </a:p>
          <a:p>
            <a:pPr>
              <a:buFont typeface="Arial" panose="020B0604020202020204" pitchFamily="34" charset="0"/>
              <a:buNone/>
            </a:pPr>
            <a:r>
              <a:rPr lang="en-US" b="1" dirty="0"/>
              <a:t>Process: </a:t>
            </a:r>
            <a:r>
              <a:rPr lang="en-US" dirty="0"/>
              <a:t>Deploy lightweight forwarders on endpoints, servers, or ICS devices (e.g., HMIs, PLCs).</a:t>
            </a:r>
          </a:p>
          <a:p>
            <a:pPr>
              <a:buFont typeface="Arial" panose="020B0604020202020204" pitchFamily="34" charset="0"/>
              <a:buNone/>
            </a:pPr>
            <a:r>
              <a:rPr lang="en-US" b="1" dirty="0"/>
              <a:t>Details: </a:t>
            </a:r>
            <a:r>
              <a:rPr lang="en-US" dirty="0"/>
              <a:t>Installation is simple and requires minimal configuration.</a:t>
            </a:r>
          </a:p>
          <a:p>
            <a:pPr>
              <a:buFont typeface="Arial" panose="020B0604020202020204" pitchFamily="34" charset="0"/>
              <a:buNone/>
            </a:pPr>
            <a:r>
              <a:rPr lang="en-US" b="1" dirty="0"/>
              <a:t>Example:</a:t>
            </a:r>
            <a:r>
              <a:rPr lang="en-US" dirty="0"/>
              <a:t> Installing a Splunk Universal Forwarder on a Windows server to collect Event Logs.</a:t>
            </a:r>
          </a:p>
          <a:p>
            <a:endParaRPr lang="en-US" b="1" dirty="0"/>
          </a:p>
          <a:p>
            <a:r>
              <a:rPr lang="en-US" b="1" dirty="0"/>
              <a:t>Step 2: Log Collection</a:t>
            </a:r>
            <a:endParaRPr lang="en-US" dirty="0"/>
          </a:p>
          <a:p>
            <a:pPr>
              <a:buFont typeface="Arial" panose="020B0604020202020204" pitchFamily="34" charset="0"/>
              <a:buNone/>
            </a:pPr>
            <a:r>
              <a:rPr lang="en-US" b="1" dirty="0"/>
              <a:t>Process:</a:t>
            </a:r>
            <a:endParaRPr lang="en-US" dirty="0"/>
          </a:p>
          <a:p>
            <a:pPr marL="1200150" lvl="2" indent="-285750">
              <a:buFont typeface="Arial" panose="020B0604020202020204" pitchFamily="34" charset="0"/>
              <a:buChar char="•"/>
            </a:pPr>
            <a:r>
              <a:rPr lang="en-US" dirty="0"/>
              <a:t>Forwarders collect logs from configured sources, such as:</a:t>
            </a:r>
          </a:p>
          <a:p>
            <a:pPr marL="1143000" lvl="2" indent="-228600">
              <a:buFont typeface="Arial" panose="020B0604020202020204" pitchFamily="34" charset="0"/>
              <a:buChar char="•"/>
            </a:pPr>
            <a:r>
              <a:rPr lang="en-US" dirty="0"/>
              <a:t>Windows Event Logs</a:t>
            </a:r>
          </a:p>
          <a:p>
            <a:pPr marL="1143000" lvl="2" indent="-228600">
              <a:buFont typeface="Arial" panose="020B0604020202020204" pitchFamily="34" charset="0"/>
              <a:buChar char="•"/>
            </a:pPr>
            <a:r>
              <a:rPr lang="en-US" dirty="0" err="1"/>
              <a:t>Syslogs</a:t>
            </a:r>
            <a:r>
              <a:rPr lang="en-US" dirty="0"/>
              <a:t> (Linux/Unix)</a:t>
            </a:r>
          </a:p>
          <a:p>
            <a:pPr marL="1143000" lvl="2" indent="-228600">
              <a:buFont typeface="Arial" panose="020B0604020202020204" pitchFamily="34" charset="0"/>
              <a:buChar char="•"/>
            </a:pPr>
            <a:r>
              <a:rPr lang="en-US" dirty="0"/>
              <a:t>Application-specific logs (SCADA, firewalls, etc.)</a:t>
            </a:r>
          </a:p>
          <a:p>
            <a:pPr>
              <a:buFont typeface="Arial" panose="020B0604020202020204" pitchFamily="34" charset="0"/>
              <a:buNone/>
            </a:pPr>
            <a:r>
              <a:rPr lang="en-US" b="1" dirty="0"/>
              <a:t>Example:</a:t>
            </a:r>
            <a:r>
              <a:rPr lang="en-US" dirty="0"/>
              <a:t> Collecting authentication logs from an Active Directory server.</a:t>
            </a:r>
          </a:p>
          <a:p>
            <a:endParaRPr lang="en-US" b="1" dirty="0"/>
          </a:p>
          <a:p>
            <a:r>
              <a:rPr lang="en-US" b="1" dirty="0"/>
              <a:t>Step 3: Log Filtering and Parsing</a:t>
            </a:r>
            <a:endParaRPr lang="en-US" dirty="0"/>
          </a:p>
          <a:p>
            <a:pPr>
              <a:buFont typeface="Arial" panose="020B0604020202020204" pitchFamily="34" charset="0"/>
              <a:buNone/>
            </a:pPr>
            <a:r>
              <a:rPr lang="en-US" b="1" dirty="0"/>
              <a:t>Process:</a:t>
            </a:r>
            <a:endParaRPr lang="en-US" dirty="0"/>
          </a:p>
          <a:p>
            <a:pPr marL="742950" lvl="1" indent="-285750">
              <a:buFont typeface="Arial" panose="020B0604020202020204" pitchFamily="34" charset="0"/>
              <a:buChar char="•"/>
            </a:pPr>
            <a:r>
              <a:rPr lang="en-US" dirty="0"/>
              <a:t>Forwarders can filter out irrelevant data to reduce noise.</a:t>
            </a:r>
          </a:p>
          <a:p>
            <a:pPr marL="742950" lvl="1" indent="-285750">
              <a:buFont typeface="Arial" panose="020B0604020202020204" pitchFamily="34" charset="0"/>
              <a:buChar char="•"/>
            </a:pPr>
            <a:r>
              <a:rPr lang="en-US" dirty="0"/>
              <a:t>Optionally transform or format logs for easier analysis.</a:t>
            </a:r>
          </a:p>
          <a:p>
            <a:pPr>
              <a:buFont typeface="Arial" panose="020B0604020202020204" pitchFamily="34" charset="0"/>
              <a:buNone/>
            </a:pPr>
            <a:r>
              <a:rPr lang="en-US" b="1" dirty="0"/>
              <a:t>Example:</a:t>
            </a:r>
            <a:r>
              <a:rPr lang="en-US" dirty="0"/>
              <a:t> Removing verbose system messages or reformatting logs into JSON before forwarding.</a:t>
            </a:r>
          </a:p>
          <a:p>
            <a:endParaRPr lang="en-US" b="1" dirty="0"/>
          </a:p>
          <a:p>
            <a:r>
              <a:rPr lang="en-US" b="1" dirty="0"/>
              <a:t>Step 4: Secure Transmission</a:t>
            </a:r>
            <a:endParaRPr lang="en-US" dirty="0"/>
          </a:p>
          <a:p>
            <a:pPr>
              <a:buFont typeface="Arial" panose="020B0604020202020204" pitchFamily="34" charset="0"/>
              <a:buNone/>
            </a:pPr>
            <a:r>
              <a:rPr lang="en-US" b="1" dirty="0"/>
              <a:t>Process: </a:t>
            </a:r>
            <a:r>
              <a:rPr lang="en-US" dirty="0"/>
              <a:t>Logs are encrypted (TLS/SSL) and authenticated before being sent to the central server or SIEM.</a:t>
            </a:r>
          </a:p>
          <a:p>
            <a:pPr>
              <a:buFont typeface="Arial" panose="020B0604020202020204" pitchFamily="34" charset="0"/>
              <a:buNone/>
            </a:pPr>
            <a:r>
              <a:rPr lang="en-US" b="1" dirty="0"/>
              <a:t>Example:</a:t>
            </a:r>
            <a:r>
              <a:rPr lang="en-US" dirty="0"/>
              <a:t> Forwarding logs to an Elastic Stack (ELK) instance over a secure connection.</a:t>
            </a:r>
          </a:p>
          <a:p>
            <a:endParaRPr lang="en-US" b="1" dirty="0"/>
          </a:p>
          <a:p>
            <a:r>
              <a:rPr lang="en-US" b="1" dirty="0"/>
              <a:t>Step 5: Centralized Analysis</a:t>
            </a:r>
            <a:endParaRPr lang="en-US" dirty="0"/>
          </a:p>
          <a:p>
            <a:pPr>
              <a:buFont typeface="Arial" panose="020B0604020202020204" pitchFamily="34" charset="0"/>
              <a:buNone/>
            </a:pPr>
            <a:r>
              <a:rPr lang="en-US" b="1" dirty="0"/>
              <a:t>Process: </a:t>
            </a:r>
            <a:r>
              <a:rPr lang="en-US" dirty="0"/>
              <a:t>Logs arrive at the SIEM or central log server for indexing, correlation, and analysis.</a:t>
            </a:r>
          </a:p>
          <a:p>
            <a:pPr>
              <a:buFont typeface="Arial" panose="020B0604020202020204" pitchFamily="34" charset="0"/>
              <a:buNone/>
            </a:pPr>
            <a:r>
              <a:rPr lang="en-US" b="1" dirty="0"/>
              <a:t>Example:</a:t>
            </a:r>
            <a:r>
              <a:rPr lang="en-US" dirty="0"/>
              <a:t> Logs analyzed in Splunk to detect unusual login patterns or suspicious processes.</a:t>
            </a:r>
          </a:p>
          <a:p>
            <a:endParaRPr lang="en-US" dirty="0"/>
          </a:p>
          <a:p>
            <a:pPr>
              <a:buFont typeface="Arial" panose="020B0604020202020204" pitchFamily="34" charset="0"/>
              <a:buNone/>
            </a:pPr>
            <a:endParaRPr lang="en-US" dirty="0"/>
          </a:p>
          <a:p>
            <a:pPr>
              <a:buFont typeface="Arial" panose="020B0604020202020204" pitchFamily="34" charset="0"/>
              <a:buNone/>
            </a:pPr>
            <a:r>
              <a:rPr lang="en-US" dirty="0"/>
              <a:t>Graphic Source:</a:t>
            </a:r>
          </a:p>
        </p:txBody>
      </p:sp>
      <p:sp>
        <p:nvSpPr>
          <p:cNvPr id="4" name="Date Placeholder 3">
            <a:extLst>
              <a:ext uri="{FF2B5EF4-FFF2-40B4-BE49-F238E27FC236}">
                <a16:creationId xmlns:a16="http://schemas.microsoft.com/office/drawing/2014/main" id="{5E70C691-D01E-1446-4242-D80A4290E4EB}"/>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4F0ECB60-C773-0230-D130-D64BE8D8F6AC}"/>
              </a:ext>
            </a:extLst>
          </p:cNvPr>
          <p:cNvSpPr>
            <a:spLocks noGrp="1"/>
          </p:cNvSpPr>
          <p:nvPr>
            <p:ph type="sldNum" sz="quarter" idx="5"/>
          </p:nvPr>
        </p:nvSpPr>
        <p:spPr/>
        <p:txBody>
          <a:bodyPr/>
          <a:lstStyle/>
          <a:p>
            <a:fld id="{352683B9-BE6E-4598-85C0-E9020C903FF0}" type="slidenum">
              <a:rPr lang="en-US" smtClean="0"/>
              <a:pPr/>
              <a:t>62</a:t>
            </a:fld>
            <a:endParaRPr lang="en-US"/>
          </a:p>
        </p:txBody>
      </p:sp>
    </p:spTree>
    <p:extLst>
      <p:ext uri="{BB962C8B-B14F-4D97-AF65-F5344CB8AC3E}">
        <p14:creationId xmlns:p14="http://schemas.microsoft.com/office/powerpoint/2010/main" val="19774804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9D3DC-E71F-EFDF-A0D2-25F848675E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F1372E-42B3-5BC5-6646-67C73FABD1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1D7213-178D-B5EA-A029-5273F7A584CA}"/>
              </a:ext>
            </a:extLst>
          </p:cNvPr>
          <p:cNvSpPr>
            <a:spLocks noGrp="1"/>
          </p:cNvSpPr>
          <p:nvPr>
            <p:ph type="body" idx="1"/>
          </p:nvPr>
        </p:nvSpPr>
        <p:spPr/>
        <p:txBody>
          <a:bodyPr/>
          <a:lstStyle/>
          <a:p>
            <a:r>
              <a:rPr lang="en-US" b="1" dirty="0"/>
              <a:t>Real-Time Monitoring</a:t>
            </a:r>
            <a:endParaRPr lang="en-US" dirty="0"/>
          </a:p>
          <a:p>
            <a:pPr>
              <a:buFont typeface="Arial" panose="020B0604020202020204" pitchFamily="34" charset="0"/>
              <a:buNone/>
            </a:pPr>
            <a:r>
              <a:rPr lang="en-US" b="1" dirty="0"/>
              <a:t>Use Case: </a:t>
            </a:r>
            <a:r>
              <a:rPr lang="en-US" dirty="0"/>
              <a:t>Collect logs from SCADA systems, HMIs, and PLCs to monitor critical activities.</a:t>
            </a:r>
          </a:p>
          <a:p>
            <a:pPr>
              <a:buFont typeface="Arial" panose="020B0604020202020204" pitchFamily="34" charset="0"/>
              <a:buNone/>
            </a:pPr>
            <a:r>
              <a:rPr lang="en-US" b="1" dirty="0"/>
              <a:t>Example: </a:t>
            </a:r>
            <a:r>
              <a:rPr lang="en-US" dirty="0"/>
              <a:t>Detect unusual configuration changes on PLCs by analyzing logs sent in real time.</a:t>
            </a:r>
          </a:p>
          <a:p>
            <a:pPr>
              <a:buFont typeface="Arial" panose="020B0604020202020204" pitchFamily="34" charset="0"/>
              <a:buNone/>
            </a:pPr>
            <a:r>
              <a:rPr lang="en-US" b="1" dirty="0"/>
              <a:t>Benefit: </a:t>
            </a:r>
            <a:r>
              <a:rPr lang="en-US" dirty="0"/>
              <a:t>Immediate alerts for anomalies ensure quicker incident response.</a:t>
            </a:r>
          </a:p>
          <a:p>
            <a:endParaRPr lang="en-US" b="1" dirty="0"/>
          </a:p>
          <a:p>
            <a:r>
              <a:rPr lang="en-US" b="1" dirty="0"/>
              <a:t>Anomaly Detection</a:t>
            </a:r>
            <a:endParaRPr lang="en-US" dirty="0"/>
          </a:p>
          <a:p>
            <a:pPr>
              <a:buFont typeface="Arial" panose="020B0604020202020204" pitchFamily="34" charset="0"/>
              <a:buNone/>
            </a:pPr>
            <a:r>
              <a:rPr lang="en-US" b="1" dirty="0"/>
              <a:t>Use Case: </a:t>
            </a:r>
            <a:r>
              <a:rPr lang="en-US" dirty="0"/>
              <a:t>Identify deviations from baseline behavior, such as unexpected traffic or user activity.</a:t>
            </a:r>
          </a:p>
          <a:p>
            <a:pPr>
              <a:buFont typeface="Arial" panose="020B0604020202020204" pitchFamily="34" charset="0"/>
              <a:buNone/>
            </a:pPr>
            <a:r>
              <a:rPr lang="en-US" b="1" dirty="0"/>
              <a:t>Example: </a:t>
            </a:r>
            <a:r>
              <a:rPr lang="en-US" dirty="0"/>
              <a:t>A forwarder detects and forwards logs showing a spike in outbound connections from an HMI.</a:t>
            </a:r>
          </a:p>
          <a:p>
            <a:pPr>
              <a:buFont typeface="Arial" panose="020B0604020202020204" pitchFamily="34" charset="0"/>
              <a:buNone/>
            </a:pPr>
            <a:r>
              <a:rPr lang="en-US" b="1" dirty="0"/>
              <a:t>Benefit: </a:t>
            </a:r>
            <a:r>
              <a:rPr lang="en-US" dirty="0"/>
              <a:t>Early detection of potential malware or unauthorized access.</a:t>
            </a:r>
          </a:p>
          <a:p>
            <a:endParaRPr lang="en-US" b="1" dirty="0"/>
          </a:p>
          <a:p>
            <a:r>
              <a:rPr lang="en-US" b="1" dirty="0"/>
              <a:t>Compliance and Auditing</a:t>
            </a:r>
            <a:endParaRPr lang="en-US" dirty="0"/>
          </a:p>
          <a:p>
            <a:pPr>
              <a:buFont typeface="Arial" panose="020B0604020202020204" pitchFamily="34" charset="0"/>
              <a:buNone/>
            </a:pPr>
            <a:r>
              <a:rPr lang="en-US" b="1" dirty="0"/>
              <a:t>Use Case: </a:t>
            </a:r>
            <a:r>
              <a:rPr lang="en-US" dirty="0"/>
              <a:t>Centralize logs for audit trails to meet regulatory requirements (e.g., NERC CIP, ISO 27001).</a:t>
            </a:r>
          </a:p>
          <a:p>
            <a:pPr>
              <a:buFont typeface="Arial" panose="020B0604020202020204" pitchFamily="34" charset="0"/>
              <a:buNone/>
            </a:pPr>
            <a:r>
              <a:rPr lang="en-US" b="1" dirty="0"/>
              <a:t>Example: </a:t>
            </a:r>
            <a:r>
              <a:rPr lang="en-US" dirty="0"/>
              <a:t>Use a universal forwarder to collect and securely store firewall and system access logs for periodic compliance reviews.</a:t>
            </a:r>
          </a:p>
          <a:p>
            <a:pPr>
              <a:buFont typeface="Arial" panose="020B0604020202020204" pitchFamily="34" charset="0"/>
              <a:buNone/>
            </a:pPr>
            <a:r>
              <a:rPr lang="en-US" b="1" dirty="0"/>
              <a:t>Benefit: </a:t>
            </a:r>
            <a:r>
              <a:rPr lang="en-US" dirty="0"/>
              <a:t>Simplifies audits and reduces compliance-related penalties.</a:t>
            </a:r>
          </a:p>
          <a:p>
            <a:endParaRPr lang="en-US" b="1" dirty="0"/>
          </a:p>
          <a:p>
            <a:r>
              <a:rPr lang="en-US" b="1" dirty="0"/>
              <a:t>Incident Response and Forensics</a:t>
            </a:r>
            <a:endParaRPr lang="en-US" dirty="0"/>
          </a:p>
          <a:p>
            <a:pPr>
              <a:buFont typeface="Arial" panose="020B0604020202020204" pitchFamily="34" charset="0"/>
              <a:buNone/>
            </a:pPr>
            <a:r>
              <a:rPr lang="en-US" b="1" dirty="0"/>
              <a:t>Use Case: </a:t>
            </a:r>
            <a:r>
              <a:rPr lang="en-US" dirty="0"/>
              <a:t>Provide detailed logs for post-incident investigation and root cause analysis.</a:t>
            </a:r>
          </a:p>
          <a:p>
            <a:pPr>
              <a:buFont typeface="Arial" panose="020B0604020202020204" pitchFamily="34" charset="0"/>
              <a:buNone/>
            </a:pPr>
            <a:r>
              <a:rPr lang="en-US" b="1" dirty="0"/>
              <a:t>Example: </a:t>
            </a:r>
            <a:r>
              <a:rPr lang="en-US" dirty="0"/>
              <a:t>Logs from a forwarder reveal the source IP and user account used in an unauthorized login attempt.</a:t>
            </a:r>
          </a:p>
          <a:p>
            <a:pPr>
              <a:buFont typeface="Arial" panose="020B0604020202020204" pitchFamily="34" charset="0"/>
              <a:buNone/>
            </a:pPr>
            <a:r>
              <a:rPr lang="en-US" b="1" dirty="0"/>
              <a:t>Benefit: </a:t>
            </a:r>
            <a:r>
              <a:rPr lang="en-US" dirty="0"/>
              <a:t>Facilitates evidence collection and analysis for remediation.</a:t>
            </a:r>
          </a:p>
          <a:p>
            <a:endParaRPr lang="en-US" dirty="0"/>
          </a:p>
          <a:p>
            <a:pPr>
              <a:buFont typeface="Arial" panose="020B0604020202020204" pitchFamily="34" charset="0"/>
              <a:buNone/>
            </a:pPr>
            <a:endParaRPr lang="en-US" dirty="0"/>
          </a:p>
          <a:p>
            <a:pPr>
              <a:buFont typeface="Arial" panose="020B0604020202020204" pitchFamily="34" charset="0"/>
              <a:buNone/>
            </a:pPr>
            <a:r>
              <a:rPr lang="en-US" dirty="0"/>
              <a:t>Graphic Source:</a:t>
            </a:r>
          </a:p>
        </p:txBody>
      </p:sp>
      <p:sp>
        <p:nvSpPr>
          <p:cNvPr id="4" name="Date Placeholder 3">
            <a:extLst>
              <a:ext uri="{FF2B5EF4-FFF2-40B4-BE49-F238E27FC236}">
                <a16:creationId xmlns:a16="http://schemas.microsoft.com/office/drawing/2014/main" id="{2A0DB1F6-F872-3395-E62A-2B638B35CD07}"/>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56817980-1FA4-D80A-924D-AA8FFE72F098}"/>
              </a:ext>
            </a:extLst>
          </p:cNvPr>
          <p:cNvSpPr>
            <a:spLocks noGrp="1"/>
          </p:cNvSpPr>
          <p:nvPr>
            <p:ph type="sldNum" sz="quarter" idx="5"/>
          </p:nvPr>
        </p:nvSpPr>
        <p:spPr/>
        <p:txBody>
          <a:bodyPr/>
          <a:lstStyle/>
          <a:p>
            <a:fld id="{352683B9-BE6E-4598-85C0-E9020C903FF0}" type="slidenum">
              <a:rPr lang="en-US" smtClean="0"/>
              <a:pPr/>
              <a:t>63</a:t>
            </a:fld>
            <a:endParaRPr lang="en-US"/>
          </a:p>
        </p:txBody>
      </p:sp>
    </p:spTree>
    <p:extLst>
      <p:ext uri="{BB962C8B-B14F-4D97-AF65-F5344CB8AC3E}">
        <p14:creationId xmlns:p14="http://schemas.microsoft.com/office/powerpoint/2010/main" val="121948599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76C934-EE86-E898-87E5-0121F491E9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81B230-2448-4DBD-5C9D-685C0A18FA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DE13CF-F8B3-4CE8-0FBA-FAE29EA802FF}"/>
              </a:ext>
            </a:extLst>
          </p:cNvPr>
          <p:cNvSpPr>
            <a:spLocks noGrp="1"/>
          </p:cNvSpPr>
          <p:nvPr>
            <p:ph type="body" idx="1"/>
          </p:nvPr>
        </p:nvSpPr>
        <p:spPr/>
        <p:txBody>
          <a:bodyPr/>
          <a:lstStyle/>
          <a:p>
            <a:r>
              <a:rPr lang="en-US" b="1" dirty="0"/>
              <a:t>Strategic Placement of Forwarders</a:t>
            </a:r>
            <a:endParaRPr lang="en-US" dirty="0"/>
          </a:p>
          <a:p>
            <a:pPr>
              <a:buFont typeface="Arial" panose="020B0604020202020204" pitchFamily="34" charset="0"/>
              <a:buNone/>
            </a:pPr>
            <a:r>
              <a:rPr lang="en-US" dirty="0"/>
              <a:t>Deploy forwarders on </a:t>
            </a:r>
            <a:r>
              <a:rPr lang="en-US" b="1" dirty="0"/>
              <a:t>critical ICS devices</a:t>
            </a:r>
            <a:r>
              <a:rPr lang="en-US" dirty="0"/>
              <a:t>:</a:t>
            </a:r>
          </a:p>
          <a:p>
            <a:pPr marL="742950" lvl="1" indent="-285750">
              <a:buFont typeface="Arial" panose="020B0604020202020204" pitchFamily="34" charset="0"/>
              <a:buChar char="•"/>
            </a:pPr>
            <a:r>
              <a:rPr lang="en-US" dirty="0"/>
              <a:t>SCADA systems</a:t>
            </a:r>
          </a:p>
          <a:p>
            <a:pPr marL="742950" lvl="1" indent="-285750">
              <a:buFont typeface="Arial" panose="020B0604020202020204" pitchFamily="34" charset="0"/>
              <a:buChar char="•"/>
            </a:pPr>
            <a:r>
              <a:rPr lang="en-US" dirty="0"/>
              <a:t>HMIs</a:t>
            </a:r>
          </a:p>
          <a:p>
            <a:pPr marL="742950" lvl="1" indent="-285750">
              <a:buFont typeface="Arial" panose="020B0604020202020204" pitchFamily="34" charset="0"/>
              <a:buChar char="•"/>
            </a:pPr>
            <a:r>
              <a:rPr lang="en-US" dirty="0"/>
              <a:t>PLC engineering workstations</a:t>
            </a:r>
          </a:p>
          <a:p>
            <a:pPr marL="742950" lvl="1" indent="-285750">
              <a:buFont typeface="Arial" panose="020B0604020202020204" pitchFamily="34" charset="0"/>
              <a:buChar char="•"/>
            </a:pPr>
            <a:r>
              <a:rPr lang="en-US" dirty="0"/>
              <a:t>Firewalls and ICS gateways</a:t>
            </a:r>
          </a:p>
          <a:p>
            <a:pPr>
              <a:buFont typeface="Arial" panose="020B0604020202020204" pitchFamily="34" charset="0"/>
              <a:buNone/>
            </a:pPr>
            <a:r>
              <a:rPr lang="en-US" b="1" dirty="0"/>
              <a:t>Example:</a:t>
            </a:r>
            <a:r>
              <a:rPr lang="en-US" dirty="0"/>
              <a:t> Installing a forwarder on an HMI to capture all user authentication attempts.</a:t>
            </a:r>
          </a:p>
          <a:p>
            <a:endParaRPr lang="en-US" b="1" dirty="0"/>
          </a:p>
          <a:p>
            <a:r>
              <a:rPr lang="en-US" b="1" dirty="0"/>
              <a:t>Minimize Bandwidth Impact</a:t>
            </a:r>
            <a:endParaRPr lang="en-US" dirty="0"/>
          </a:p>
          <a:p>
            <a:pPr>
              <a:buFont typeface="Arial" panose="020B0604020202020204" pitchFamily="34" charset="0"/>
              <a:buNone/>
            </a:pPr>
            <a:r>
              <a:rPr lang="en-US" dirty="0"/>
              <a:t>Use </a:t>
            </a:r>
            <a:r>
              <a:rPr lang="en-US" b="1" dirty="0"/>
              <a:t>batch forwarding</a:t>
            </a:r>
            <a:r>
              <a:rPr lang="en-US" dirty="0"/>
              <a:t> or </a:t>
            </a:r>
            <a:r>
              <a:rPr lang="en-US" b="1" dirty="0"/>
              <a:t>compression</a:t>
            </a:r>
            <a:r>
              <a:rPr lang="en-US" dirty="0"/>
              <a:t> for large log volumes.</a:t>
            </a:r>
          </a:p>
          <a:p>
            <a:pPr>
              <a:buFont typeface="Arial" panose="020B0604020202020204" pitchFamily="34" charset="0"/>
              <a:buNone/>
            </a:pPr>
            <a:r>
              <a:rPr lang="en-US" dirty="0"/>
              <a:t>Configure logs to send during </a:t>
            </a:r>
            <a:r>
              <a:rPr lang="en-US" b="1" dirty="0"/>
              <a:t>off-peak hours</a:t>
            </a:r>
            <a:r>
              <a:rPr lang="en-US" dirty="0"/>
              <a:t> if real-time forwarding isn’t required.</a:t>
            </a:r>
          </a:p>
          <a:p>
            <a:pPr>
              <a:buFont typeface="Arial" panose="020B0604020202020204" pitchFamily="34" charset="0"/>
              <a:buNone/>
            </a:pPr>
            <a:r>
              <a:rPr lang="en-US" b="1" dirty="0"/>
              <a:t>Example:</a:t>
            </a:r>
            <a:r>
              <a:rPr lang="en-US" dirty="0"/>
              <a:t> Engineering logs can be forwarded every 30 minutes instead of instantly.</a:t>
            </a:r>
          </a:p>
          <a:p>
            <a:endParaRPr lang="en-US" b="1" dirty="0"/>
          </a:p>
          <a:p>
            <a:r>
              <a:rPr lang="en-US" b="1" dirty="0"/>
              <a:t>Secure Configurations</a:t>
            </a:r>
            <a:endParaRPr lang="en-US" dirty="0"/>
          </a:p>
          <a:p>
            <a:pPr>
              <a:buFont typeface="Arial" panose="020B0604020202020204" pitchFamily="34" charset="0"/>
              <a:buNone/>
            </a:pPr>
            <a:r>
              <a:rPr lang="en-US" dirty="0"/>
              <a:t>Enable </a:t>
            </a:r>
            <a:r>
              <a:rPr lang="en-US" b="1" dirty="0"/>
              <a:t>TLS/SSL encryption</a:t>
            </a:r>
            <a:r>
              <a:rPr lang="en-US" dirty="0"/>
              <a:t> to prevent log tampering.</a:t>
            </a:r>
          </a:p>
          <a:p>
            <a:pPr>
              <a:buFont typeface="Arial" panose="020B0604020202020204" pitchFamily="34" charset="0"/>
              <a:buNone/>
            </a:pPr>
            <a:r>
              <a:rPr lang="en-US" dirty="0"/>
              <a:t>Use </a:t>
            </a:r>
            <a:r>
              <a:rPr lang="en-US" b="1" dirty="0"/>
              <a:t>authentication mechanisms</a:t>
            </a:r>
            <a:r>
              <a:rPr lang="en-US" dirty="0"/>
              <a:t> to prevent unauthorized forwarding.</a:t>
            </a:r>
          </a:p>
          <a:p>
            <a:pPr>
              <a:buFont typeface="Arial" panose="020B0604020202020204" pitchFamily="34" charset="0"/>
              <a:buNone/>
            </a:pPr>
            <a:r>
              <a:rPr lang="en-US" b="1" dirty="0"/>
              <a:t>Example:</a:t>
            </a:r>
            <a:r>
              <a:rPr lang="en-US" dirty="0"/>
              <a:t> Forwarders sending logs to Splunk should require token-based authentication.</a:t>
            </a:r>
          </a:p>
          <a:p>
            <a:endParaRPr lang="en-US" b="1" dirty="0"/>
          </a:p>
          <a:p>
            <a:r>
              <a:rPr lang="en-US" b="1" dirty="0"/>
              <a:t>Regular Maintenance and Monitoring</a:t>
            </a:r>
            <a:endParaRPr lang="en-US" dirty="0"/>
          </a:p>
          <a:p>
            <a:pPr>
              <a:buFont typeface="Arial" panose="020B0604020202020204" pitchFamily="34" charset="0"/>
              <a:buNone/>
            </a:pPr>
            <a:r>
              <a:rPr lang="en-US" dirty="0"/>
              <a:t>Check for </a:t>
            </a:r>
            <a:r>
              <a:rPr lang="en-US" b="1" dirty="0"/>
              <a:t>forwarder failures</a:t>
            </a:r>
            <a:r>
              <a:rPr lang="en-US" dirty="0"/>
              <a:t> or disconnected sources.</a:t>
            </a:r>
          </a:p>
          <a:p>
            <a:pPr>
              <a:buFont typeface="Arial" panose="020B0604020202020204" pitchFamily="34" charset="0"/>
              <a:buNone/>
            </a:pPr>
            <a:r>
              <a:rPr lang="en-US" dirty="0"/>
              <a:t>Ensure logs are being received at the SIEM.</a:t>
            </a:r>
          </a:p>
          <a:p>
            <a:pPr>
              <a:buFont typeface="Arial" panose="020B0604020202020204" pitchFamily="34" charset="0"/>
              <a:buNone/>
            </a:pPr>
            <a:r>
              <a:rPr lang="en-US" dirty="0"/>
              <a:t>Update forwarders regularly to patch vulnerabilities.</a:t>
            </a:r>
          </a:p>
          <a:p>
            <a:pPr>
              <a:buFont typeface="Arial" panose="020B0604020202020204" pitchFamily="34" charset="0"/>
              <a:buNone/>
            </a:pPr>
            <a:r>
              <a:rPr lang="en-US" b="1" dirty="0"/>
              <a:t>Example:</a:t>
            </a:r>
            <a:r>
              <a:rPr lang="en-US" dirty="0"/>
              <a:t> Set up an alert in Splunk to detect missing logs from critical ICS devices.</a:t>
            </a:r>
          </a:p>
          <a:p>
            <a:endParaRPr lang="en-US" dirty="0"/>
          </a:p>
          <a:p>
            <a:pPr>
              <a:buFont typeface="Arial" panose="020B0604020202020204" pitchFamily="34" charset="0"/>
              <a:buNone/>
            </a:pPr>
            <a:endParaRPr lang="en-US" dirty="0"/>
          </a:p>
          <a:p>
            <a:pPr>
              <a:buFont typeface="Arial" panose="020B0604020202020204" pitchFamily="34" charset="0"/>
              <a:buNone/>
            </a:pPr>
            <a:r>
              <a:rPr lang="en-US" dirty="0"/>
              <a:t>Graphic Source:</a:t>
            </a:r>
          </a:p>
        </p:txBody>
      </p:sp>
      <p:sp>
        <p:nvSpPr>
          <p:cNvPr id="4" name="Date Placeholder 3">
            <a:extLst>
              <a:ext uri="{FF2B5EF4-FFF2-40B4-BE49-F238E27FC236}">
                <a16:creationId xmlns:a16="http://schemas.microsoft.com/office/drawing/2014/main" id="{C56836E4-7641-6888-0B71-C5B35B9352A1}"/>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8BF00894-3F5A-7803-7026-91D313F4859A}"/>
              </a:ext>
            </a:extLst>
          </p:cNvPr>
          <p:cNvSpPr>
            <a:spLocks noGrp="1"/>
          </p:cNvSpPr>
          <p:nvPr>
            <p:ph type="sldNum" sz="quarter" idx="5"/>
          </p:nvPr>
        </p:nvSpPr>
        <p:spPr/>
        <p:txBody>
          <a:bodyPr/>
          <a:lstStyle/>
          <a:p>
            <a:fld id="{352683B9-BE6E-4598-85C0-E9020C903FF0}" type="slidenum">
              <a:rPr lang="en-US" smtClean="0"/>
              <a:pPr/>
              <a:t>64</a:t>
            </a:fld>
            <a:endParaRPr lang="en-US"/>
          </a:p>
        </p:txBody>
      </p:sp>
    </p:spTree>
    <p:extLst>
      <p:ext uri="{BB962C8B-B14F-4D97-AF65-F5344CB8AC3E}">
        <p14:creationId xmlns:p14="http://schemas.microsoft.com/office/powerpoint/2010/main" val="4334979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46D63-661C-245D-1CED-25E6A070E8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78B0CB-346B-AF26-89F3-F36242B6B0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AA93F7-01D1-D47F-EDFF-7511E3D4B782}"/>
              </a:ext>
            </a:extLst>
          </p:cNvPr>
          <p:cNvSpPr>
            <a:spLocks noGrp="1"/>
          </p:cNvSpPr>
          <p:nvPr>
            <p:ph type="body" idx="1"/>
          </p:nvPr>
        </p:nvSpPr>
        <p:spPr/>
        <p:txBody>
          <a:bodyPr/>
          <a:lstStyle/>
          <a:p>
            <a:r>
              <a:rPr lang="en-US" b="1" dirty="0"/>
              <a:t>Challenge: Bandwidth Constraints</a:t>
            </a:r>
            <a:endParaRPr lang="en-US" dirty="0"/>
          </a:p>
          <a:p>
            <a:pPr>
              <a:buFont typeface="Arial" panose="020B0604020202020204" pitchFamily="34" charset="0"/>
              <a:buNone/>
            </a:pPr>
            <a:r>
              <a:rPr lang="en-US" b="1" dirty="0"/>
              <a:t>Issue:</a:t>
            </a:r>
            <a:r>
              <a:rPr lang="en-US" dirty="0"/>
              <a:t> ICS networks are often bandwidth-limited, and excessive log forwarding can cause congestion.</a:t>
            </a:r>
          </a:p>
          <a:p>
            <a:pPr>
              <a:buFont typeface="Arial" panose="020B0604020202020204" pitchFamily="34" charset="0"/>
              <a:buNone/>
            </a:pPr>
            <a:r>
              <a:rPr lang="en-US" b="1" dirty="0"/>
              <a:t>Mitigation:</a:t>
            </a:r>
            <a:endParaRPr lang="en-US" dirty="0"/>
          </a:p>
          <a:p>
            <a:pPr marL="742950" lvl="1" indent="-285750">
              <a:buFont typeface="Arial" panose="020B0604020202020204" pitchFamily="34" charset="0"/>
              <a:buChar char="•"/>
            </a:pPr>
            <a:r>
              <a:rPr lang="en-US" dirty="0"/>
              <a:t>Use </a:t>
            </a:r>
            <a:r>
              <a:rPr lang="en-US" b="1" dirty="0"/>
              <a:t>batch forwarding</a:t>
            </a:r>
            <a:r>
              <a:rPr lang="en-US" dirty="0"/>
              <a:t> during non-peak hours.</a:t>
            </a:r>
          </a:p>
          <a:p>
            <a:pPr marL="742950" lvl="1" indent="-285750">
              <a:buFont typeface="Arial" panose="020B0604020202020204" pitchFamily="34" charset="0"/>
              <a:buChar char="•"/>
            </a:pPr>
            <a:r>
              <a:rPr lang="en-US" dirty="0"/>
              <a:t>Enable </a:t>
            </a:r>
            <a:r>
              <a:rPr lang="en-US" b="1" dirty="0"/>
              <a:t>log compression</a:t>
            </a:r>
            <a:r>
              <a:rPr lang="en-US" dirty="0"/>
              <a:t> to reduce data size.</a:t>
            </a:r>
          </a:p>
          <a:p>
            <a:pPr marL="742950" lvl="1" indent="-285750">
              <a:buFont typeface="Arial" panose="020B0604020202020204" pitchFamily="34" charset="0"/>
              <a:buChar char="•"/>
            </a:pPr>
            <a:r>
              <a:rPr lang="en-US" b="1" dirty="0"/>
              <a:t>Example:</a:t>
            </a:r>
            <a:r>
              <a:rPr lang="en-US" dirty="0"/>
              <a:t> A refinery configures forwarders to send logs every 15 minutes instead of real-time.</a:t>
            </a:r>
          </a:p>
          <a:p>
            <a:endParaRPr lang="en-US" b="1" dirty="0"/>
          </a:p>
          <a:p>
            <a:r>
              <a:rPr lang="en-US" b="1" dirty="0"/>
              <a:t>Challenge: Device Compatibility</a:t>
            </a:r>
            <a:endParaRPr lang="en-US" dirty="0"/>
          </a:p>
          <a:p>
            <a:pPr>
              <a:buFont typeface="Arial" panose="020B0604020202020204" pitchFamily="34" charset="0"/>
              <a:buNone/>
            </a:pPr>
            <a:r>
              <a:rPr lang="en-US" b="1" dirty="0"/>
              <a:t>Issue:</a:t>
            </a:r>
            <a:r>
              <a:rPr lang="en-US" dirty="0"/>
              <a:t> Some ICS devices (e.g., older PLCs) do not support standard log formats or universal forwarders.</a:t>
            </a:r>
          </a:p>
          <a:p>
            <a:pPr>
              <a:buFont typeface="Arial" panose="020B0604020202020204" pitchFamily="34" charset="0"/>
              <a:buNone/>
            </a:pPr>
            <a:r>
              <a:rPr lang="en-US" b="1" dirty="0"/>
              <a:t>Mitigation:</a:t>
            </a:r>
            <a:endParaRPr lang="en-US" dirty="0"/>
          </a:p>
          <a:p>
            <a:pPr marL="742950" lvl="1" indent="-285750">
              <a:buFont typeface="Arial" panose="020B0604020202020204" pitchFamily="34" charset="0"/>
              <a:buChar char="•"/>
            </a:pPr>
            <a:r>
              <a:rPr lang="en-US" dirty="0"/>
              <a:t>Use </a:t>
            </a:r>
            <a:r>
              <a:rPr lang="en-US" b="1" dirty="0"/>
              <a:t>protocol converters</a:t>
            </a:r>
            <a:r>
              <a:rPr lang="en-US" dirty="0"/>
              <a:t> or </a:t>
            </a:r>
            <a:r>
              <a:rPr lang="en-US" b="1" dirty="0"/>
              <a:t>ICS-specific log collectors</a:t>
            </a:r>
            <a:r>
              <a:rPr lang="en-US" dirty="0"/>
              <a:t> (e.g., Nozomi, Dragos).</a:t>
            </a:r>
          </a:p>
          <a:p>
            <a:pPr marL="742950" lvl="1" indent="-285750">
              <a:buFont typeface="Arial" panose="020B0604020202020204" pitchFamily="34" charset="0"/>
              <a:buChar char="•"/>
            </a:pPr>
            <a:r>
              <a:rPr lang="en-US" dirty="0"/>
              <a:t>Forward logs from </a:t>
            </a:r>
            <a:r>
              <a:rPr lang="en-US" b="1" dirty="0"/>
              <a:t>network monitoring tools</a:t>
            </a:r>
            <a:r>
              <a:rPr lang="en-US" dirty="0"/>
              <a:t> instead of directly from legacy devices.</a:t>
            </a:r>
          </a:p>
          <a:p>
            <a:pPr marL="742950" lvl="1" indent="-285750">
              <a:buFont typeface="Arial" panose="020B0604020202020204" pitchFamily="34" charset="0"/>
              <a:buChar char="•"/>
            </a:pPr>
            <a:r>
              <a:rPr lang="en-US" b="1" dirty="0"/>
              <a:t>Example:</a:t>
            </a:r>
            <a:r>
              <a:rPr lang="en-US" dirty="0"/>
              <a:t> A legacy PLC without a universal forwarder sends logs via a firewall’s logging capability.</a:t>
            </a:r>
          </a:p>
          <a:p>
            <a:endParaRPr lang="en-US" b="1" dirty="0"/>
          </a:p>
          <a:p>
            <a:r>
              <a:rPr lang="en-US" b="1" dirty="0"/>
              <a:t>Challenge: Security Concerns</a:t>
            </a:r>
            <a:endParaRPr lang="en-US" dirty="0"/>
          </a:p>
          <a:p>
            <a:pPr>
              <a:buFont typeface="Arial" panose="020B0604020202020204" pitchFamily="34" charset="0"/>
              <a:buNone/>
            </a:pPr>
            <a:r>
              <a:rPr lang="en-US" b="1" dirty="0"/>
              <a:t>Issue:</a:t>
            </a:r>
            <a:r>
              <a:rPr lang="en-US" dirty="0"/>
              <a:t> Logs contain sensitive data, and improper configuration could expose information to attackers.</a:t>
            </a:r>
          </a:p>
          <a:p>
            <a:pPr>
              <a:buFont typeface="Arial" panose="020B0604020202020204" pitchFamily="34" charset="0"/>
              <a:buNone/>
            </a:pPr>
            <a:r>
              <a:rPr lang="en-US" b="1" dirty="0"/>
              <a:t>Mitigation:</a:t>
            </a:r>
            <a:endParaRPr lang="en-US" dirty="0"/>
          </a:p>
          <a:p>
            <a:pPr marL="742950" lvl="1" indent="-285750">
              <a:buFont typeface="Arial" panose="020B0604020202020204" pitchFamily="34" charset="0"/>
              <a:buChar char="•"/>
            </a:pPr>
            <a:r>
              <a:rPr lang="en-US" dirty="0"/>
              <a:t>Use </a:t>
            </a:r>
            <a:r>
              <a:rPr lang="en-US" b="1" dirty="0"/>
              <a:t>TLS/SSL encryption</a:t>
            </a:r>
            <a:r>
              <a:rPr lang="en-US" dirty="0"/>
              <a:t> for log transmission.</a:t>
            </a:r>
          </a:p>
          <a:p>
            <a:pPr marL="742950" lvl="1" indent="-285750">
              <a:buFont typeface="Arial" panose="020B0604020202020204" pitchFamily="34" charset="0"/>
              <a:buChar char="•"/>
            </a:pPr>
            <a:r>
              <a:rPr lang="en-US" dirty="0"/>
              <a:t>Implement </a:t>
            </a:r>
            <a:r>
              <a:rPr lang="en-US" b="1" dirty="0"/>
              <a:t>role-based access controls (RBAC)</a:t>
            </a:r>
            <a:r>
              <a:rPr lang="en-US" dirty="0"/>
              <a:t> to restrict log access.</a:t>
            </a:r>
          </a:p>
          <a:p>
            <a:pPr marL="742950" lvl="1" indent="-285750">
              <a:buFont typeface="Arial" panose="020B0604020202020204" pitchFamily="34" charset="0"/>
              <a:buChar char="•"/>
            </a:pPr>
            <a:r>
              <a:rPr lang="en-US" b="1" dirty="0"/>
              <a:t>Example:</a:t>
            </a:r>
            <a:r>
              <a:rPr lang="en-US" dirty="0"/>
              <a:t> A power plant ensures that only security analysts can access log data from their SIEM</a:t>
            </a:r>
          </a:p>
          <a:p>
            <a:endParaRPr lang="en-US" dirty="0"/>
          </a:p>
          <a:p>
            <a:pPr>
              <a:buFont typeface="Arial" panose="020B0604020202020204" pitchFamily="34" charset="0"/>
              <a:buNone/>
            </a:pPr>
            <a:endParaRPr lang="en-US" dirty="0"/>
          </a:p>
          <a:p>
            <a:pPr>
              <a:buFont typeface="Arial" panose="020B0604020202020204" pitchFamily="34" charset="0"/>
              <a:buNone/>
            </a:pPr>
            <a:r>
              <a:rPr lang="en-US" dirty="0"/>
              <a:t>Graphic Source:</a:t>
            </a:r>
          </a:p>
        </p:txBody>
      </p:sp>
      <p:sp>
        <p:nvSpPr>
          <p:cNvPr id="4" name="Date Placeholder 3">
            <a:extLst>
              <a:ext uri="{FF2B5EF4-FFF2-40B4-BE49-F238E27FC236}">
                <a16:creationId xmlns:a16="http://schemas.microsoft.com/office/drawing/2014/main" id="{F07C44EF-D1EF-2BB2-11C9-4EB1FAEC691D}"/>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BAF7F671-5BF7-CA96-CFE1-1A0D477053C6}"/>
              </a:ext>
            </a:extLst>
          </p:cNvPr>
          <p:cNvSpPr>
            <a:spLocks noGrp="1"/>
          </p:cNvSpPr>
          <p:nvPr>
            <p:ph type="sldNum" sz="quarter" idx="5"/>
          </p:nvPr>
        </p:nvSpPr>
        <p:spPr/>
        <p:txBody>
          <a:bodyPr/>
          <a:lstStyle/>
          <a:p>
            <a:fld id="{352683B9-BE6E-4598-85C0-E9020C903FF0}" type="slidenum">
              <a:rPr lang="en-US" smtClean="0"/>
              <a:pPr/>
              <a:t>65</a:t>
            </a:fld>
            <a:endParaRPr lang="en-US"/>
          </a:p>
        </p:txBody>
      </p:sp>
    </p:spTree>
    <p:extLst>
      <p:ext uri="{BB962C8B-B14F-4D97-AF65-F5344CB8AC3E}">
        <p14:creationId xmlns:p14="http://schemas.microsoft.com/office/powerpoint/2010/main" val="13711833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F97C6-0049-F996-C01D-6302649497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A87F6D-7F68-4865-FB04-86C6C8F938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E2F0A1-B9EA-2546-053F-C77CC58DDB82}"/>
              </a:ext>
            </a:extLst>
          </p:cNvPr>
          <p:cNvSpPr>
            <a:spLocks noGrp="1"/>
          </p:cNvSpPr>
          <p:nvPr>
            <p:ph type="body" idx="1"/>
          </p:nvPr>
        </p:nvSpPr>
        <p:spPr/>
        <p:txBody>
          <a:bodyPr/>
          <a:lstStyle/>
          <a:p>
            <a:endParaRPr lang="en-US" dirty="0"/>
          </a:p>
          <a:p>
            <a:endParaRPr lang="en-US" dirty="0"/>
          </a:p>
          <a:p>
            <a:endParaRPr lang="en-US" dirty="0"/>
          </a:p>
          <a:p>
            <a:r>
              <a:rPr lang="en-US" dirty="0"/>
              <a:t>Graphic: https://images.app.goo.gl/6L3vhVfzGDHwKzdv6</a:t>
            </a:r>
          </a:p>
        </p:txBody>
      </p:sp>
      <p:sp>
        <p:nvSpPr>
          <p:cNvPr id="4" name="Date Placeholder 3">
            <a:extLst>
              <a:ext uri="{FF2B5EF4-FFF2-40B4-BE49-F238E27FC236}">
                <a16:creationId xmlns:a16="http://schemas.microsoft.com/office/drawing/2014/main" id="{8F36FE9B-149A-4B8F-B97E-B0B80E98285C}"/>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7A8819CF-5D42-EE1F-2D75-04F0F7017548}"/>
              </a:ext>
            </a:extLst>
          </p:cNvPr>
          <p:cNvSpPr>
            <a:spLocks noGrp="1"/>
          </p:cNvSpPr>
          <p:nvPr>
            <p:ph type="sldNum" sz="quarter" idx="5"/>
          </p:nvPr>
        </p:nvSpPr>
        <p:spPr/>
        <p:txBody>
          <a:bodyPr/>
          <a:lstStyle/>
          <a:p>
            <a:fld id="{352683B9-BE6E-4598-85C0-E9020C903FF0}" type="slidenum">
              <a:rPr lang="en-US" smtClean="0"/>
              <a:pPr/>
              <a:t>66</a:t>
            </a:fld>
            <a:endParaRPr lang="en-US"/>
          </a:p>
        </p:txBody>
      </p:sp>
    </p:spTree>
    <p:extLst>
      <p:ext uri="{BB962C8B-B14F-4D97-AF65-F5344CB8AC3E}">
        <p14:creationId xmlns:p14="http://schemas.microsoft.com/office/powerpoint/2010/main" val="34175123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63AF1-A512-F88B-F600-BD1011E49C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6E516D-D256-FB3F-5524-AA3BBE5A33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E5DCCC-8C4C-E36F-9FA9-A85DB59BD637}"/>
              </a:ext>
            </a:extLst>
          </p:cNvPr>
          <p:cNvSpPr>
            <a:spLocks noGrp="1"/>
          </p:cNvSpPr>
          <p:nvPr>
            <p:ph type="body" idx="1"/>
          </p:nvPr>
        </p:nvSpPr>
        <p:spPr/>
        <p:txBody>
          <a:bodyPr/>
          <a:lstStyle/>
          <a:p>
            <a:r>
              <a:rPr lang="en-US" b="1" dirty="0"/>
              <a:t>Unusual Process Behavior</a:t>
            </a:r>
            <a:endParaRPr lang="en-US" dirty="0"/>
          </a:p>
          <a:p>
            <a:pPr>
              <a:buFont typeface="Arial" panose="020B0604020202020204" pitchFamily="34" charset="0"/>
              <a:buNone/>
            </a:pPr>
            <a:r>
              <a:rPr lang="en-US" dirty="0"/>
              <a:t>Processes consuming excessive CPU, memory, or disk usage.</a:t>
            </a:r>
          </a:p>
          <a:p>
            <a:pPr>
              <a:buFont typeface="Arial" panose="020B0604020202020204" pitchFamily="34" charset="0"/>
              <a:buNone/>
            </a:pPr>
            <a:r>
              <a:rPr lang="en-US" dirty="0"/>
              <a:t>Unexpected network activity or outbound connections to unfamiliar IPs.</a:t>
            </a:r>
          </a:p>
          <a:p>
            <a:pPr>
              <a:buFont typeface="Arial" panose="020B0604020202020204" pitchFamily="34" charset="0"/>
              <a:buNone/>
            </a:pPr>
            <a:r>
              <a:rPr lang="en-US" b="1" dirty="0"/>
              <a:t>Example: </a:t>
            </a:r>
            <a:r>
              <a:rPr lang="en-US" dirty="0"/>
              <a:t>A process repeatedly attempting to contact a known Command-and-Control (C2) server.</a:t>
            </a:r>
          </a:p>
          <a:p>
            <a:endParaRPr lang="en-US" b="1" dirty="0"/>
          </a:p>
          <a:p>
            <a:r>
              <a:rPr lang="en-US" b="1" dirty="0"/>
              <a:t>Execution from Suspicious Locations</a:t>
            </a:r>
            <a:endParaRPr lang="en-US" dirty="0"/>
          </a:p>
          <a:p>
            <a:pPr>
              <a:buFont typeface="Arial" panose="020B0604020202020204" pitchFamily="34" charset="0"/>
              <a:buNone/>
            </a:pPr>
            <a:r>
              <a:rPr lang="en-US" dirty="0"/>
              <a:t>Processes running from uncommon directories, such as:</a:t>
            </a:r>
          </a:p>
          <a:p>
            <a:pPr marL="742950" lvl="1" indent="-285750">
              <a:buFont typeface="Arial" panose="020B0604020202020204" pitchFamily="34" charset="0"/>
              <a:buChar char="•"/>
            </a:pPr>
            <a:r>
              <a:rPr lang="en-US" dirty="0"/>
              <a:t>%TEMP%, %</a:t>
            </a:r>
            <a:r>
              <a:rPr lang="en-US" dirty="0" err="1"/>
              <a:t>AppData</a:t>
            </a:r>
            <a:r>
              <a:rPr lang="en-US" dirty="0"/>
              <a:t>%, or %</a:t>
            </a:r>
            <a:r>
              <a:rPr lang="en-US" dirty="0" err="1"/>
              <a:t>SystemRoot</a:t>
            </a:r>
            <a:r>
              <a:rPr lang="en-US" dirty="0"/>
              <a:t>%\debug.</a:t>
            </a:r>
          </a:p>
          <a:p>
            <a:pPr>
              <a:buFont typeface="Arial" panose="020B0604020202020204" pitchFamily="34" charset="0"/>
              <a:buNone/>
            </a:pPr>
            <a:r>
              <a:rPr lang="en-US" b="1" dirty="0"/>
              <a:t>Example:</a:t>
            </a:r>
            <a:endParaRPr lang="en-US" dirty="0"/>
          </a:p>
          <a:p>
            <a:pPr marL="742950" lvl="1" indent="-285750">
              <a:buFont typeface="Arial" panose="020B0604020202020204" pitchFamily="34" charset="0"/>
              <a:buChar char="•"/>
            </a:pPr>
            <a:r>
              <a:rPr lang="en-US" dirty="0"/>
              <a:t>A binary named service.exe found in the %TEMP% directory instead of C:\Windows\System32.</a:t>
            </a:r>
          </a:p>
          <a:p>
            <a:endParaRPr lang="en-US" b="1" dirty="0"/>
          </a:p>
          <a:p>
            <a:r>
              <a:rPr lang="en-US" b="1" dirty="0"/>
              <a:t>Unfamiliar or Obfuscated Names</a:t>
            </a:r>
            <a:endParaRPr lang="en-US" dirty="0"/>
          </a:p>
          <a:p>
            <a:pPr>
              <a:buFont typeface="Arial" panose="020B0604020202020204" pitchFamily="34" charset="0"/>
              <a:buNone/>
            </a:pPr>
            <a:r>
              <a:rPr lang="en-US" dirty="0"/>
              <a:t>Processes with names designed to mimic legitimate system processes.</a:t>
            </a:r>
          </a:p>
          <a:p>
            <a:pPr>
              <a:buFont typeface="Arial" panose="020B0604020202020204" pitchFamily="34" charset="0"/>
              <a:buNone/>
            </a:pPr>
            <a:r>
              <a:rPr lang="en-US" b="1" dirty="0"/>
              <a:t>Examples:</a:t>
            </a:r>
            <a:endParaRPr lang="en-US" dirty="0"/>
          </a:p>
          <a:p>
            <a:pPr marL="742950" lvl="1" indent="-285750">
              <a:buFont typeface="Arial" panose="020B0604020202020204" pitchFamily="34" charset="0"/>
              <a:buChar char="•"/>
            </a:pPr>
            <a:r>
              <a:rPr lang="en-US" dirty="0"/>
              <a:t>svch0st.exe (malicious) vs. svchost.exe (legitimate).</a:t>
            </a:r>
          </a:p>
          <a:p>
            <a:pPr marL="742950" lvl="1" indent="-285750">
              <a:buFont typeface="Arial" panose="020B0604020202020204" pitchFamily="34" charset="0"/>
              <a:buChar char="•"/>
            </a:pPr>
            <a:r>
              <a:rPr lang="en-US" dirty="0"/>
              <a:t>Randomly generated names like a2f3c.exe.</a:t>
            </a:r>
          </a:p>
          <a:p>
            <a:endParaRPr lang="en-US" b="1" dirty="0"/>
          </a:p>
          <a:p>
            <a:r>
              <a:rPr lang="en-US" b="1" dirty="0"/>
              <a:t>Persistence Mechanisms</a:t>
            </a:r>
            <a:endParaRPr lang="en-US" dirty="0"/>
          </a:p>
          <a:p>
            <a:pPr>
              <a:buFont typeface="Arial" panose="020B0604020202020204" pitchFamily="34" charset="0"/>
              <a:buNone/>
            </a:pPr>
            <a:r>
              <a:rPr lang="en-US" dirty="0"/>
              <a:t>Processes modifying:</a:t>
            </a:r>
          </a:p>
          <a:p>
            <a:pPr marL="742950" lvl="1" indent="-285750">
              <a:buFont typeface="Arial" panose="020B0604020202020204" pitchFamily="34" charset="0"/>
              <a:buChar char="•"/>
            </a:pPr>
            <a:r>
              <a:rPr lang="en-US" dirty="0"/>
              <a:t>Startup configurations (e.g., </a:t>
            </a:r>
            <a:r>
              <a:rPr lang="en-US" dirty="0" err="1"/>
              <a:t>msconfig</a:t>
            </a:r>
            <a:r>
              <a:rPr lang="en-US" dirty="0"/>
              <a:t>, Task Scheduler).</a:t>
            </a:r>
          </a:p>
          <a:p>
            <a:pPr marL="742950" lvl="1" indent="-285750">
              <a:buFont typeface="Arial" panose="020B0604020202020204" pitchFamily="34" charset="0"/>
              <a:buChar char="•"/>
            </a:pPr>
            <a:r>
              <a:rPr lang="en-US" dirty="0"/>
              <a:t>Registry keys (HKLM\Software\Microsoft\Windows\CurrentVersion\Run).</a:t>
            </a:r>
          </a:p>
          <a:p>
            <a:pPr>
              <a:buFont typeface="Arial" panose="020B0604020202020204" pitchFamily="34" charset="0"/>
              <a:buNone/>
            </a:pPr>
            <a:r>
              <a:rPr lang="en-US" b="1" dirty="0"/>
              <a:t>Example:  </a:t>
            </a:r>
            <a:r>
              <a:rPr lang="en-US" dirty="0"/>
              <a:t>A process adding itself to the startup folder to ensure it runs after every reboot.</a:t>
            </a:r>
          </a:p>
          <a:p>
            <a:pPr>
              <a:buFont typeface="Arial" panose="020B0604020202020204" pitchFamily="34" charset="0"/>
              <a:buNone/>
            </a:pPr>
            <a:endParaRPr lang="en-US" dirty="0"/>
          </a:p>
          <a:p>
            <a:pPr>
              <a:buFont typeface="Arial" panose="020B0604020202020204" pitchFamily="34" charset="0"/>
              <a:buNone/>
            </a:pPr>
            <a:r>
              <a:rPr lang="en-US" dirty="0"/>
              <a:t>Graphic Source: https://images.app.goo.gl/qw3dS1TK6WQZHpzA8</a:t>
            </a:r>
          </a:p>
        </p:txBody>
      </p:sp>
      <p:sp>
        <p:nvSpPr>
          <p:cNvPr id="4" name="Date Placeholder 3">
            <a:extLst>
              <a:ext uri="{FF2B5EF4-FFF2-40B4-BE49-F238E27FC236}">
                <a16:creationId xmlns:a16="http://schemas.microsoft.com/office/drawing/2014/main" id="{B4E025BB-2903-5B97-8A04-6BF4920D9B80}"/>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C0630CDA-37C2-C6D8-0AC1-603A11DC7224}"/>
              </a:ext>
            </a:extLst>
          </p:cNvPr>
          <p:cNvSpPr>
            <a:spLocks noGrp="1"/>
          </p:cNvSpPr>
          <p:nvPr>
            <p:ph type="sldNum" sz="quarter" idx="5"/>
          </p:nvPr>
        </p:nvSpPr>
        <p:spPr/>
        <p:txBody>
          <a:bodyPr/>
          <a:lstStyle/>
          <a:p>
            <a:fld id="{352683B9-BE6E-4598-85C0-E9020C903FF0}" type="slidenum">
              <a:rPr lang="en-US" smtClean="0"/>
              <a:pPr/>
              <a:t>67</a:t>
            </a:fld>
            <a:endParaRPr lang="en-US"/>
          </a:p>
        </p:txBody>
      </p:sp>
    </p:spTree>
    <p:extLst>
      <p:ext uri="{BB962C8B-B14F-4D97-AF65-F5344CB8AC3E}">
        <p14:creationId xmlns:p14="http://schemas.microsoft.com/office/powerpoint/2010/main" val="178395870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E3FDB-DD51-48D0-DD5A-37C44872F8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86A75A-61D5-2644-7D76-C510636B57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A1B55A-6C20-361F-7313-6C0A6CB3E42A}"/>
              </a:ext>
            </a:extLst>
          </p:cNvPr>
          <p:cNvSpPr>
            <a:spLocks noGrp="1"/>
          </p:cNvSpPr>
          <p:nvPr>
            <p:ph type="body" idx="1"/>
          </p:nvPr>
        </p:nvSpPr>
        <p:spPr/>
        <p:txBody>
          <a:bodyPr/>
          <a:lstStyle/>
          <a:p>
            <a:r>
              <a:rPr lang="en-US" b="1" dirty="0"/>
              <a:t>Unauthorized Access Attempts</a:t>
            </a:r>
            <a:endParaRPr lang="en-US" dirty="0"/>
          </a:p>
          <a:p>
            <a:pPr>
              <a:buFont typeface="Arial" panose="020B0604020202020204" pitchFamily="34" charset="0"/>
              <a:buNone/>
            </a:pPr>
            <a:r>
              <a:rPr lang="en-US" b="1" dirty="0"/>
              <a:t>Behavior:</a:t>
            </a:r>
            <a:endParaRPr lang="en-US" dirty="0"/>
          </a:p>
          <a:p>
            <a:pPr marL="742950" lvl="1" indent="-285750">
              <a:buFont typeface="Arial" panose="020B0604020202020204" pitchFamily="34" charset="0"/>
              <a:buChar char="•"/>
            </a:pPr>
            <a:r>
              <a:rPr lang="en-US" dirty="0"/>
              <a:t>Repeated failed login attempts (potential brute force).</a:t>
            </a:r>
          </a:p>
          <a:p>
            <a:pPr marL="742950" lvl="1" indent="-285750">
              <a:buFont typeface="Arial" panose="020B0604020202020204" pitchFamily="34" charset="0"/>
              <a:buChar char="•"/>
            </a:pPr>
            <a:r>
              <a:rPr lang="en-US" dirty="0"/>
              <a:t>Logins during unusual hours or from unexpected locations.</a:t>
            </a:r>
          </a:p>
          <a:p>
            <a:pPr>
              <a:buFont typeface="Arial" panose="020B0604020202020204" pitchFamily="34" charset="0"/>
              <a:buNone/>
            </a:pPr>
            <a:r>
              <a:rPr lang="en-US" b="1" dirty="0"/>
              <a:t>Example: </a:t>
            </a:r>
            <a:r>
              <a:rPr lang="en-US" dirty="0"/>
              <a:t>A user account attempting 100 login attempts from a foreign IP address.</a:t>
            </a:r>
          </a:p>
          <a:p>
            <a:endParaRPr lang="en-US" b="1" dirty="0"/>
          </a:p>
          <a:p>
            <a:r>
              <a:rPr lang="en-US" b="1" dirty="0"/>
              <a:t>Privileged Account Abuse</a:t>
            </a:r>
            <a:endParaRPr lang="en-US" dirty="0"/>
          </a:p>
          <a:p>
            <a:pPr>
              <a:buFont typeface="Arial" panose="020B0604020202020204" pitchFamily="34" charset="0"/>
              <a:buNone/>
            </a:pPr>
            <a:r>
              <a:rPr lang="en-US" b="1" dirty="0"/>
              <a:t>Behavior:</a:t>
            </a:r>
            <a:endParaRPr lang="en-US" dirty="0"/>
          </a:p>
          <a:p>
            <a:pPr marL="742950" lvl="1" indent="-285750">
              <a:buFont typeface="Arial" panose="020B0604020202020204" pitchFamily="34" charset="0"/>
              <a:buChar char="•"/>
            </a:pPr>
            <a:r>
              <a:rPr lang="en-US" dirty="0"/>
              <a:t>Administrative accounts accessing sensitive systems or files unrelated to their responsibilities.</a:t>
            </a:r>
          </a:p>
          <a:p>
            <a:pPr marL="742950" lvl="1" indent="-285750">
              <a:buFont typeface="Arial" panose="020B0604020202020204" pitchFamily="34" charset="0"/>
              <a:buChar char="•"/>
            </a:pPr>
            <a:r>
              <a:rPr lang="en-US" dirty="0"/>
              <a:t>Elevation of privileges without authorization.</a:t>
            </a:r>
          </a:p>
          <a:p>
            <a:pPr>
              <a:buFont typeface="Arial" panose="020B0604020202020204" pitchFamily="34" charset="0"/>
              <a:buNone/>
            </a:pPr>
            <a:r>
              <a:rPr lang="en-US" b="1" dirty="0"/>
              <a:t>Example: </a:t>
            </a:r>
            <a:r>
              <a:rPr lang="en-US" dirty="0"/>
              <a:t>A finance department user accessing SCADA system configurations.</a:t>
            </a:r>
          </a:p>
          <a:p>
            <a:endParaRPr lang="en-US" b="1" dirty="0"/>
          </a:p>
          <a:p>
            <a:r>
              <a:rPr lang="en-US" b="1" dirty="0"/>
              <a:t>Unusual Activity</a:t>
            </a:r>
            <a:endParaRPr lang="en-US" dirty="0"/>
          </a:p>
          <a:p>
            <a:pPr>
              <a:buFont typeface="Arial" panose="020B0604020202020204" pitchFamily="34" charset="0"/>
              <a:buNone/>
            </a:pPr>
            <a:r>
              <a:rPr lang="en-US" b="1" dirty="0"/>
              <a:t>Behavior: </a:t>
            </a:r>
            <a:endParaRPr lang="en-US" dirty="0"/>
          </a:p>
          <a:p>
            <a:pPr marL="742950" lvl="1" indent="-285750">
              <a:buFont typeface="Arial" panose="020B0604020202020204" pitchFamily="34" charset="0"/>
              <a:buChar char="•"/>
            </a:pPr>
            <a:r>
              <a:rPr lang="en-US" dirty="0"/>
              <a:t>Sudden spikes in file access, downloads, or modifications.</a:t>
            </a:r>
          </a:p>
          <a:p>
            <a:pPr marL="742950" lvl="1" indent="-285750">
              <a:buFont typeface="Arial" panose="020B0604020202020204" pitchFamily="34" charset="0"/>
              <a:buChar char="•"/>
            </a:pPr>
            <a:r>
              <a:rPr lang="en-US" dirty="0"/>
              <a:t>Bulk deletion or creation of files.</a:t>
            </a:r>
          </a:p>
          <a:p>
            <a:pPr>
              <a:buFont typeface="Arial" panose="020B0604020202020204" pitchFamily="34" charset="0"/>
              <a:buNone/>
            </a:pPr>
            <a:r>
              <a:rPr lang="en-US" b="1" dirty="0"/>
              <a:t>Example: </a:t>
            </a:r>
            <a:r>
              <a:rPr lang="en-US" dirty="0"/>
              <a:t>A user downloads ICS configuration files in bulk, flagged as abnormal by baseline activity monitoring.</a:t>
            </a:r>
          </a:p>
          <a:p>
            <a:endParaRPr lang="en-US" b="1" dirty="0"/>
          </a:p>
          <a:p>
            <a:r>
              <a:rPr lang="en-US" b="1" dirty="0"/>
              <a:t>Indicators of Insider Threats</a:t>
            </a:r>
            <a:endParaRPr lang="en-US" dirty="0"/>
          </a:p>
          <a:p>
            <a:pPr>
              <a:buFont typeface="Arial" panose="020B0604020202020204" pitchFamily="34" charset="0"/>
              <a:buNone/>
            </a:pPr>
            <a:r>
              <a:rPr lang="en-US" b="1" dirty="0"/>
              <a:t>Behavior:</a:t>
            </a:r>
            <a:endParaRPr lang="en-US" dirty="0"/>
          </a:p>
          <a:p>
            <a:pPr marL="742950" lvl="1" indent="-285750">
              <a:buFont typeface="Arial" panose="020B0604020202020204" pitchFamily="34" charset="0"/>
              <a:buChar char="•"/>
            </a:pPr>
            <a:r>
              <a:rPr lang="en-US" dirty="0"/>
              <a:t>Accessing sensitive information without a business need.</a:t>
            </a:r>
          </a:p>
          <a:p>
            <a:pPr marL="742950" lvl="1" indent="-285750">
              <a:buFont typeface="Arial" panose="020B0604020202020204" pitchFamily="34" charset="0"/>
              <a:buChar char="•"/>
            </a:pPr>
            <a:r>
              <a:rPr lang="en-US" dirty="0"/>
              <a:t>Attempts to disable security tools or tamper with logs.</a:t>
            </a:r>
          </a:p>
          <a:p>
            <a:pPr>
              <a:buFont typeface="Arial" panose="020B0604020202020204" pitchFamily="34" charset="0"/>
              <a:buNone/>
            </a:pPr>
            <a:r>
              <a:rPr lang="en-US" b="1" dirty="0"/>
              <a:t>Example:  </a:t>
            </a:r>
            <a:r>
              <a:rPr lang="en-US" dirty="0"/>
              <a:t>A disgruntled employee attempts to delete system logs after accessing restricted files.</a:t>
            </a:r>
          </a:p>
          <a:p>
            <a:endParaRPr lang="en-US" dirty="0"/>
          </a:p>
          <a:p>
            <a:pPr>
              <a:buFont typeface="Arial" panose="020B0604020202020204" pitchFamily="34" charset="0"/>
              <a:buNone/>
            </a:pPr>
            <a:endParaRPr lang="en-US" dirty="0"/>
          </a:p>
          <a:p>
            <a:pPr>
              <a:buFont typeface="Arial" panose="020B0604020202020204" pitchFamily="34" charset="0"/>
              <a:buNone/>
            </a:pPr>
            <a:r>
              <a:rPr lang="en-US" dirty="0"/>
              <a:t>Graphic Source: https://images.app.goo.gl/KokQeceDfdqvBjyq7</a:t>
            </a:r>
          </a:p>
        </p:txBody>
      </p:sp>
      <p:sp>
        <p:nvSpPr>
          <p:cNvPr id="4" name="Date Placeholder 3">
            <a:extLst>
              <a:ext uri="{FF2B5EF4-FFF2-40B4-BE49-F238E27FC236}">
                <a16:creationId xmlns:a16="http://schemas.microsoft.com/office/drawing/2014/main" id="{7E35C9A4-2989-419B-5BDC-11F983931C1F}"/>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ADC0B05E-F984-DE51-6E69-216F441241B5}"/>
              </a:ext>
            </a:extLst>
          </p:cNvPr>
          <p:cNvSpPr>
            <a:spLocks noGrp="1"/>
          </p:cNvSpPr>
          <p:nvPr>
            <p:ph type="sldNum" sz="quarter" idx="5"/>
          </p:nvPr>
        </p:nvSpPr>
        <p:spPr/>
        <p:txBody>
          <a:bodyPr/>
          <a:lstStyle/>
          <a:p>
            <a:fld id="{352683B9-BE6E-4598-85C0-E9020C903FF0}" type="slidenum">
              <a:rPr lang="en-US" smtClean="0"/>
              <a:pPr/>
              <a:t>68</a:t>
            </a:fld>
            <a:endParaRPr lang="en-US"/>
          </a:p>
        </p:txBody>
      </p:sp>
    </p:spTree>
    <p:extLst>
      <p:ext uri="{BB962C8B-B14F-4D97-AF65-F5344CB8AC3E}">
        <p14:creationId xmlns:p14="http://schemas.microsoft.com/office/powerpoint/2010/main" val="127964156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F8BB7-0923-513E-34C5-B851C9022B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D16CF2-FE1B-28CD-E19B-24BC3363EA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1C456B-A9B0-07C8-C19C-FE89A1393BF7}"/>
              </a:ext>
            </a:extLst>
          </p:cNvPr>
          <p:cNvSpPr>
            <a:spLocks noGrp="1"/>
          </p:cNvSpPr>
          <p:nvPr>
            <p:ph type="body" idx="1"/>
          </p:nvPr>
        </p:nvSpPr>
        <p:spPr/>
        <p:txBody>
          <a:bodyPr/>
          <a:lstStyle/>
          <a:p>
            <a:r>
              <a:rPr lang="en-US" b="1" dirty="0" err="1"/>
              <a:t>Sysinternals</a:t>
            </a:r>
            <a:r>
              <a:rPr lang="en-US" b="1" dirty="0"/>
              <a:t> Suite (Windows-Focused)</a:t>
            </a:r>
            <a:endParaRPr lang="en-US" dirty="0"/>
          </a:p>
          <a:p>
            <a:pPr>
              <a:buFont typeface="Arial" panose="020B0604020202020204" pitchFamily="34" charset="0"/>
              <a:buNone/>
            </a:pPr>
            <a:r>
              <a:rPr lang="en-US" b="1" dirty="0"/>
              <a:t>Process Explorer:</a:t>
            </a:r>
            <a:endParaRPr lang="en-US" dirty="0"/>
          </a:p>
          <a:p>
            <a:pPr marL="742950" lvl="1" indent="-285750">
              <a:buFont typeface="Arial" panose="020B0604020202020204" pitchFamily="34" charset="0"/>
              <a:buChar char="•"/>
            </a:pPr>
            <a:r>
              <a:rPr lang="en-US" dirty="0"/>
              <a:t>Displays running processes with detailed information on their parent-child relationships.</a:t>
            </a:r>
          </a:p>
          <a:p>
            <a:pPr marL="742950" lvl="1" indent="-285750">
              <a:buFont typeface="Arial" panose="020B0604020202020204" pitchFamily="34" charset="0"/>
              <a:buChar char="•"/>
            </a:pPr>
            <a:r>
              <a:rPr lang="en-US" dirty="0"/>
              <a:t>Helps detect suspicious processes running under legitimate system services.</a:t>
            </a:r>
          </a:p>
          <a:p>
            <a:pPr marL="742950" lvl="1" indent="-285750">
              <a:buFont typeface="Arial" panose="020B0604020202020204" pitchFamily="34" charset="0"/>
              <a:buChar char="•"/>
            </a:pPr>
            <a:r>
              <a:rPr lang="en-US" b="1" dirty="0"/>
              <a:t>Example: </a:t>
            </a:r>
            <a:r>
              <a:rPr lang="en-US" dirty="0"/>
              <a:t>Identifying a malicious svch0st.exe process mimicking svchost.exe.</a:t>
            </a:r>
          </a:p>
          <a:p>
            <a:pPr>
              <a:buFont typeface="Arial" panose="020B0604020202020204" pitchFamily="34" charset="0"/>
              <a:buNone/>
            </a:pPr>
            <a:r>
              <a:rPr lang="en-US" b="1" dirty="0"/>
              <a:t>Autoruns:</a:t>
            </a:r>
            <a:endParaRPr lang="en-US" dirty="0"/>
          </a:p>
          <a:p>
            <a:pPr marL="742950" lvl="1" indent="-285750">
              <a:buFont typeface="Arial" panose="020B0604020202020204" pitchFamily="34" charset="0"/>
              <a:buChar char="•"/>
            </a:pPr>
            <a:r>
              <a:rPr lang="en-US" dirty="0"/>
              <a:t>Lists all programs that start automatically with Windows.</a:t>
            </a:r>
          </a:p>
          <a:p>
            <a:pPr marL="742950" lvl="1" indent="-285750">
              <a:buFont typeface="Arial" panose="020B0604020202020204" pitchFamily="34" charset="0"/>
              <a:buChar char="•"/>
            </a:pPr>
            <a:r>
              <a:rPr lang="en-US" dirty="0"/>
              <a:t>Detects persistence mechanisms used by malware.</a:t>
            </a:r>
          </a:p>
          <a:p>
            <a:pPr marL="742950" lvl="1" indent="-285750">
              <a:buFont typeface="Arial" panose="020B0604020202020204" pitchFamily="34" charset="0"/>
              <a:buChar char="•"/>
            </a:pPr>
            <a:r>
              <a:rPr lang="en-US" b="1" dirty="0"/>
              <a:t>Example:  </a:t>
            </a:r>
            <a:r>
              <a:rPr lang="en-US" dirty="0"/>
              <a:t>Finding a registry key (HKLM\Software\Microsoft\Windows\CurrentVersion\Run) launching a hidden keylogger.</a:t>
            </a:r>
          </a:p>
          <a:p>
            <a:endParaRPr lang="en-US" b="1" dirty="0"/>
          </a:p>
          <a:p>
            <a:r>
              <a:rPr lang="en-US" b="1" dirty="0" err="1"/>
              <a:t>OSQuery</a:t>
            </a:r>
            <a:endParaRPr lang="en-US" dirty="0"/>
          </a:p>
          <a:p>
            <a:pPr>
              <a:buFont typeface="Arial" panose="020B0604020202020204" pitchFamily="34" charset="0"/>
              <a:buNone/>
            </a:pPr>
            <a:r>
              <a:rPr lang="en-US" b="1" dirty="0"/>
              <a:t>Overview:</a:t>
            </a:r>
            <a:endParaRPr lang="en-US" dirty="0"/>
          </a:p>
          <a:p>
            <a:pPr marL="742950" lvl="1" indent="-285750">
              <a:buFont typeface="Arial" panose="020B0604020202020204" pitchFamily="34" charset="0"/>
              <a:buChar char="•"/>
            </a:pPr>
            <a:r>
              <a:rPr lang="en-US" dirty="0"/>
              <a:t>Uses SQL-like queries to retrieve system process data.</a:t>
            </a:r>
          </a:p>
          <a:p>
            <a:pPr marL="742950" lvl="1" indent="-285750">
              <a:buFont typeface="Arial" panose="020B0604020202020204" pitchFamily="34" charset="0"/>
              <a:buChar char="•"/>
            </a:pPr>
            <a:r>
              <a:rPr lang="en-US" dirty="0"/>
              <a:t>Ideal for querying multiple endpoints simultaneously.</a:t>
            </a:r>
          </a:p>
          <a:p>
            <a:pPr>
              <a:buFont typeface="Arial" panose="020B0604020202020204" pitchFamily="34" charset="0"/>
              <a:buNone/>
            </a:pPr>
            <a:r>
              <a:rPr lang="en-US" b="1" dirty="0"/>
              <a:t>Use Case: </a:t>
            </a:r>
            <a:r>
              <a:rPr lang="en-US" dirty="0"/>
              <a:t>Identifying suspicious processes executing from non-standard directories.</a:t>
            </a:r>
          </a:p>
          <a:p>
            <a:endParaRPr lang="en-US" b="1" dirty="0"/>
          </a:p>
          <a:p>
            <a:r>
              <a:rPr lang="en-US" b="1" dirty="0"/>
              <a:t>Endpoint Detection and Response (EDR) Tools</a:t>
            </a:r>
            <a:endParaRPr lang="en-US" dirty="0"/>
          </a:p>
          <a:p>
            <a:pPr>
              <a:buFont typeface="Arial" panose="020B0604020202020204" pitchFamily="34" charset="0"/>
              <a:buNone/>
            </a:pPr>
            <a:r>
              <a:rPr lang="en-US" b="1" dirty="0"/>
              <a:t>Examples: </a:t>
            </a:r>
            <a:r>
              <a:rPr lang="en-US" dirty="0"/>
              <a:t>CrowdStrike, Carbon Black, Microsoft Defender for Endpoint.</a:t>
            </a:r>
          </a:p>
          <a:p>
            <a:pPr>
              <a:buFont typeface="Arial" panose="020B0604020202020204" pitchFamily="34" charset="0"/>
              <a:buNone/>
            </a:pPr>
            <a:r>
              <a:rPr lang="en-US" b="1" dirty="0"/>
              <a:t>Capabilities:</a:t>
            </a:r>
            <a:endParaRPr lang="en-US" dirty="0"/>
          </a:p>
          <a:p>
            <a:pPr marL="742950" lvl="1" indent="-285750">
              <a:buFont typeface="Arial" panose="020B0604020202020204" pitchFamily="34" charset="0"/>
              <a:buChar char="•"/>
            </a:pPr>
            <a:r>
              <a:rPr lang="en-US" dirty="0"/>
              <a:t>Detect and isolate processes showing abnormal behavior.</a:t>
            </a:r>
          </a:p>
          <a:p>
            <a:pPr marL="742950" lvl="1" indent="-285750">
              <a:buFont typeface="Arial" panose="020B0604020202020204" pitchFamily="34" charset="0"/>
              <a:buChar char="•"/>
            </a:pPr>
            <a:r>
              <a:rPr lang="en-US" dirty="0"/>
              <a:t>Record process execution chains for forensic analysis.</a:t>
            </a:r>
          </a:p>
          <a:p>
            <a:pPr>
              <a:buFont typeface="Arial" panose="020B0604020202020204" pitchFamily="34" charset="0"/>
              <a:buNone/>
            </a:pPr>
            <a:r>
              <a:rPr lang="en-US" b="1" dirty="0"/>
              <a:t>Example: </a:t>
            </a:r>
            <a:r>
              <a:rPr lang="en-US" dirty="0"/>
              <a:t>Flagging and quarantining a PowerShell script spawning multiple child processes, indicative of fileless malware.</a:t>
            </a:r>
          </a:p>
          <a:p>
            <a:endParaRPr lang="en-US" b="1" dirty="0"/>
          </a:p>
          <a:p>
            <a:r>
              <a:rPr lang="en-US" b="1" dirty="0"/>
              <a:t>Behavior-Based Detection Tools</a:t>
            </a:r>
            <a:endParaRPr lang="en-US" dirty="0"/>
          </a:p>
          <a:p>
            <a:pPr>
              <a:buFont typeface="Arial" panose="020B0604020202020204" pitchFamily="34" charset="0"/>
              <a:buNone/>
            </a:pPr>
            <a:r>
              <a:rPr lang="en-US" b="1" dirty="0"/>
              <a:t>Examples: </a:t>
            </a:r>
            <a:r>
              <a:rPr lang="en-US" dirty="0"/>
              <a:t>Splunk, Elastic Security, </a:t>
            </a:r>
            <a:r>
              <a:rPr lang="en-US" dirty="0" err="1"/>
              <a:t>Graylog</a:t>
            </a:r>
            <a:r>
              <a:rPr lang="en-US" dirty="0"/>
              <a:t>.</a:t>
            </a:r>
          </a:p>
          <a:p>
            <a:pPr>
              <a:buFont typeface="Arial" panose="020B0604020202020204" pitchFamily="34" charset="0"/>
              <a:buNone/>
            </a:pPr>
            <a:r>
              <a:rPr lang="en-US" b="1" dirty="0"/>
              <a:t>Capabilities: </a:t>
            </a:r>
            <a:r>
              <a:rPr lang="en-US" dirty="0"/>
              <a:t>Correlates logs from different sources to identify anomalies.</a:t>
            </a:r>
          </a:p>
          <a:p>
            <a:pPr>
              <a:buFont typeface="Arial" panose="020B0604020202020204" pitchFamily="34" charset="0"/>
              <a:buNone/>
            </a:pPr>
            <a:r>
              <a:rPr lang="en-US" b="1" dirty="0"/>
              <a:t>Example Use Case:  </a:t>
            </a:r>
            <a:r>
              <a:rPr lang="en-US" dirty="0"/>
              <a:t>Detecting a process making unauthorized outbound network connections.</a:t>
            </a:r>
          </a:p>
          <a:p>
            <a:endParaRPr lang="en-US" dirty="0"/>
          </a:p>
          <a:p>
            <a:pPr>
              <a:buFont typeface="Arial" panose="020B0604020202020204" pitchFamily="34" charset="0"/>
              <a:buNone/>
            </a:pPr>
            <a:endParaRPr lang="en-US" dirty="0"/>
          </a:p>
          <a:p>
            <a:pPr>
              <a:buFont typeface="Arial" panose="020B0604020202020204" pitchFamily="34" charset="0"/>
              <a:buNone/>
            </a:pPr>
            <a:r>
              <a:rPr lang="en-US" dirty="0"/>
              <a:t>Graphic Source: https://images.app.goo.gl/VJ6kkz4JVDPvRUzU7</a:t>
            </a:r>
          </a:p>
        </p:txBody>
      </p:sp>
      <p:sp>
        <p:nvSpPr>
          <p:cNvPr id="4" name="Date Placeholder 3">
            <a:extLst>
              <a:ext uri="{FF2B5EF4-FFF2-40B4-BE49-F238E27FC236}">
                <a16:creationId xmlns:a16="http://schemas.microsoft.com/office/drawing/2014/main" id="{0C5D385F-27AA-67BB-644D-58C4A32A9B15}"/>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E2DB0BBB-2760-F614-0413-54DBAE3167AD}"/>
              </a:ext>
            </a:extLst>
          </p:cNvPr>
          <p:cNvSpPr>
            <a:spLocks noGrp="1"/>
          </p:cNvSpPr>
          <p:nvPr>
            <p:ph type="sldNum" sz="quarter" idx="5"/>
          </p:nvPr>
        </p:nvSpPr>
        <p:spPr/>
        <p:txBody>
          <a:bodyPr/>
          <a:lstStyle/>
          <a:p>
            <a:fld id="{352683B9-BE6E-4598-85C0-E9020C903FF0}" type="slidenum">
              <a:rPr lang="en-US" smtClean="0"/>
              <a:pPr/>
              <a:t>69</a:t>
            </a:fld>
            <a:endParaRPr lang="en-US"/>
          </a:p>
        </p:txBody>
      </p:sp>
    </p:spTree>
    <p:extLst>
      <p:ext uri="{BB962C8B-B14F-4D97-AF65-F5344CB8AC3E}">
        <p14:creationId xmlns:p14="http://schemas.microsoft.com/office/powerpoint/2010/main" val="1701525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DC54AD-7088-8E28-F571-C13F9F4903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3BC55A-8533-B719-015F-0D15B01DF4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00F208-EC9C-7029-AB9A-52C150740A92}"/>
              </a:ext>
            </a:extLst>
          </p:cNvPr>
          <p:cNvSpPr>
            <a:spLocks noGrp="1"/>
          </p:cNvSpPr>
          <p:nvPr>
            <p:ph type="body" idx="1"/>
          </p:nvPr>
        </p:nvSpPr>
        <p:spPr/>
        <p:txBody>
          <a:bodyPr/>
          <a:lstStyle/>
          <a:p>
            <a:r>
              <a:rPr lang="en-US" b="1" dirty="0"/>
              <a:t>Safety vs. Security</a:t>
            </a:r>
            <a:endParaRPr lang="en-US" dirty="0"/>
          </a:p>
          <a:p>
            <a:pPr>
              <a:buFont typeface="Arial" panose="020B0604020202020204" pitchFamily="34" charset="0"/>
              <a:buNone/>
            </a:pPr>
            <a:r>
              <a:rPr lang="en-US" b="1" dirty="0"/>
              <a:t>- Safety:</a:t>
            </a:r>
            <a:r>
              <a:rPr lang="en-US" dirty="0"/>
              <a:t> Protecting personnel, equipment, and processes from harm.</a:t>
            </a:r>
          </a:p>
          <a:p>
            <a:pPr>
              <a:buFont typeface="Arial" panose="020B0604020202020204" pitchFamily="34" charset="0"/>
              <a:buNone/>
            </a:pPr>
            <a:r>
              <a:rPr lang="en-US" b="1" dirty="0"/>
              <a:t>- Security:</a:t>
            </a:r>
            <a:r>
              <a:rPr lang="en-US" dirty="0"/>
              <a:t> Preventing unauthorized access and mitigating cyber threats.</a:t>
            </a:r>
          </a:p>
          <a:p>
            <a:pPr>
              <a:buFont typeface="Arial" panose="020B0604020202020204" pitchFamily="34" charset="0"/>
              <a:buNone/>
            </a:pPr>
            <a:r>
              <a:rPr lang="en-US" dirty="0"/>
              <a:t>- These priorities can sometimes conflict!</a:t>
            </a:r>
          </a:p>
          <a:p>
            <a:pPr marL="742950" lvl="1" indent="-285750">
              <a:buFont typeface="Arial" panose="020B0604020202020204" pitchFamily="34" charset="0"/>
              <a:buChar char="•"/>
            </a:pPr>
            <a:r>
              <a:rPr lang="en-US" dirty="0"/>
              <a:t>Example: An emergency shutdown procedure may bypass certain security protocols.</a:t>
            </a:r>
          </a:p>
          <a:p>
            <a:endParaRPr lang="en-US" b="1" dirty="0"/>
          </a:p>
          <a:p>
            <a:r>
              <a:rPr lang="en-US" b="1" dirty="0"/>
              <a:t>Challenges in Achieving Balance</a:t>
            </a:r>
            <a:endParaRPr lang="en-US" dirty="0"/>
          </a:p>
          <a:p>
            <a:pPr>
              <a:buFont typeface="Arial" panose="020B0604020202020204" pitchFamily="34" charset="0"/>
              <a:buNone/>
            </a:pPr>
            <a:r>
              <a:rPr lang="en-US" dirty="0"/>
              <a:t>- Legacy systems may prioritize safety without considering modern security threats.</a:t>
            </a:r>
          </a:p>
          <a:p>
            <a:pPr>
              <a:buFont typeface="Arial" panose="020B0604020202020204" pitchFamily="34" charset="0"/>
              <a:buNone/>
            </a:pPr>
            <a:r>
              <a:rPr lang="en-US" dirty="0"/>
              <a:t>- Security measures like patches or reboots can inadvertently disrupt safe operations.</a:t>
            </a:r>
          </a:p>
          <a:p>
            <a:pPr>
              <a:buFont typeface="Arial" panose="020B0604020202020204" pitchFamily="34" charset="0"/>
              <a:buNone/>
            </a:pPr>
            <a:r>
              <a:rPr lang="en-US" dirty="0"/>
              <a:t>- Miscommunication between safety engineers and cybersecurity teams.</a:t>
            </a:r>
          </a:p>
          <a:p>
            <a:endParaRPr lang="en-US" b="1" dirty="0"/>
          </a:p>
          <a:p>
            <a:r>
              <a:rPr lang="en-US" b="1" dirty="0"/>
              <a:t>Examples of Conflicts</a:t>
            </a:r>
            <a:endParaRPr lang="en-US" dirty="0"/>
          </a:p>
          <a:p>
            <a:pPr>
              <a:buFont typeface="Arial" panose="020B0604020202020204" pitchFamily="34" charset="0"/>
              <a:buNone/>
            </a:pPr>
            <a:r>
              <a:rPr lang="en-US" dirty="0"/>
              <a:t>- Emergency stop systems might be exploited by attackers.</a:t>
            </a:r>
          </a:p>
          <a:p>
            <a:pPr>
              <a:buFont typeface="Arial" panose="020B0604020202020204" pitchFamily="34" charset="0"/>
              <a:buNone/>
            </a:pPr>
            <a:r>
              <a:rPr lang="en-US" dirty="0"/>
              <a:t>- Safety-critical devices like PLCs are often left unpatched to avoid operational disruptions.</a:t>
            </a:r>
          </a:p>
          <a:p>
            <a:pPr>
              <a:buFont typeface="Arial" panose="020B0604020202020204" pitchFamily="34" charset="0"/>
              <a:buNone/>
            </a:pPr>
            <a:r>
              <a:rPr lang="en-US" dirty="0"/>
              <a:t>- Physical access controls can delay emergency responses if overly strict.</a:t>
            </a:r>
          </a:p>
          <a:p>
            <a:endParaRPr lang="en-US" b="1" dirty="0"/>
          </a:p>
          <a:p>
            <a:r>
              <a:rPr lang="en-US" b="1" dirty="0"/>
              <a:t>Strategies for Balancing</a:t>
            </a:r>
            <a:endParaRPr lang="en-US" dirty="0"/>
          </a:p>
          <a:p>
            <a:pPr>
              <a:buFont typeface="Arial" panose="020B0604020202020204" pitchFamily="34" charset="0"/>
              <a:buNone/>
            </a:pPr>
            <a:r>
              <a:rPr lang="en-US" b="1" dirty="0"/>
              <a:t>- Integrated Safety and Security Plans</a:t>
            </a:r>
            <a:r>
              <a:rPr lang="en-US" dirty="0"/>
              <a:t>:</a:t>
            </a:r>
          </a:p>
          <a:p>
            <a:pPr marL="742950" lvl="1" indent="-285750">
              <a:buFont typeface="Arial" panose="020B0604020202020204" pitchFamily="34" charset="0"/>
              <a:buChar char="•"/>
            </a:pPr>
            <a:r>
              <a:rPr lang="en-US" dirty="0"/>
              <a:t>Ensure collaboration between OT and IT teams.</a:t>
            </a:r>
          </a:p>
          <a:p>
            <a:pPr marL="742950" lvl="1" indent="-285750">
              <a:buFont typeface="Arial" panose="020B0604020202020204" pitchFamily="34" charset="0"/>
              <a:buChar char="•"/>
            </a:pPr>
            <a:r>
              <a:rPr lang="en-US" dirty="0"/>
              <a:t>Develop incident response plans that consider both safety and security.</a:t>
            </a:r>
          </a:p>
          <a:p>
            <a:pPr>
              <a:buFont typeface="Arial" panose="020B0604020202020204" pitchFamily="34" charset="0"/>
              <a:buNone/>
            </a:pPr>
            <a:r>
              <a:rPr lang="en-US" b="1" dirty="0"/>
              <a:t>- Network Segmentation</a:t>
            </a:r>
            <a:r>
              <a:rPr lang="en-US" dirty="0"/>
              <a:t>:</a:t>
            </a:r>
          </a:p>
          <a:p>
            <a:pPr marL="742950" lvl="1" indent="-285750">
              <a:buFont typeface="Arial" panose="020B0604020202020204" pitchFamily="34" charset="0"/>
              <a:buChar char="•"/>
            </a:pPr>
            <a:r>
              <a:rPr lang="en-US" dirty="0"/>
              <a:t>Isolate safety-critical systems from less secure network zones.</a:t>
            </a:r>
          </a:p>
          <a:p>
            <a:pPr>
              <a:buFont typeface="Arial" panose="020B0604020202020204" pitchFamily="34" charset="0"/>
              <a:buNone/>
            </a:pPr>
            <a:r>
              <a:rPr lang="en-US" b="1" dirty="0"/>
              <a:t>- Regular Risk Assessments</a:t>
            </a:r>
            <a:r>
              <a:rPr lang="en-US" dirty="0"/>
              <a:t>:</a:t>
            </a:r>
          </a:p>
          <a:p>
            <a:pPr marL="742950" lvl="1" indent="-285750">
              <a:buFont typeface="Arial" panose="020B0604020202020204" pitchFamily="34" charset="0"/>
              <a:buChar char="•"/>
            </a:pPr>
            <a:r>
              <a:rPr lang="en-US" dirty="0"/>
              <a:t>Evaluate the impact of security measures on safety and vice versa.</a:t>
            </a:r>
          </a:p>
          <a:p>
            <a:pPr>
              <a:buFont typeface="Arial" panose="020B0604020202020204" pitchFamily="34" charset="0"/>
              <a:buNone/>
            </a:pPr>
            <a:endParaRPr lang="en-US" dirty="0"/>
          </a:p>
          <a:p>
            <a:pPr>
              <a:buFont typeface="Arial" panose="020B0604020202020204" pitchFamily="34" charset="0"/>
              <a:buNone/>
            </a:pPr>
            <a:endParaRPr lang="en-US" dirty="0"/>
          </a:p>
          <a:p>
            <a:pPr>
              <a:buFont typeface="Arial" panose="020B0604020202020204" pitchFamily="34" charset="0"/>
              <a:buNone/>
            </a:pPr>
            <a:r>
              <a:rPr lang="en-US" dirty="0"/>
              <a:t>Graphic Source: https://images.app.goo.gl/daiVc3d3Pr9H3JDT8</a:t>
            </a:r>
          </a:p>
        </p:txBody>
      </p:sp>
      <p:sp>
        <p:nvSpPr>
          <p:cNvPr id="4" name="Date Placeholder 3">
            <a:extLst>
              <a:ext uri="{FF2B5EF4-FFF2-40B4-BE49-F238E27FC236}">
                <a16:creationId xmlns:a16="http://schemas.microsoft.com/office/drawing/2014/main" id="{BA256192-6BBB-D61C-4BFC-064342CBABEC}"/>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864E1214-F41D-6E36-6D75-1C1C5BDF6A66}"/>
              </a:ext>
            </a:extLst>
          </p:cNvPr>
          <p:cNvSpPr>
            <a:spLocks noGrp="1"/>
          </p:cNvSpPr>
          <p:nvPr>
            <p:ph type="sldNum" sz="quarter" idx="5"/>
          </p:nvPr>
        </p:nvSpPr>
        <p:spPr/>
        <p:txBody>
          <a:bodyPr/>
          <a:lstStyle/>
          <a:p>
            <a:fld id="{352683B9-BE6E-4598-85C0-E9020C903FF0}" type="slidenum">
              <a:rPr lang="en-US" smtClean="0"/>
              <a:pPr/>
              <a:t>7</a:t>
            </a:fld>
            <a:endParaRPr lang="en-US"/>
          </a:p>
        </p:txBody>
      </p:sp>
    </p:spTree>
    <p:extLst>
      <p:ext uri="{BB962C8B-B14F-4D97-AF65-F5344CB8AC3E}">
        <p14:creationId xmlns:p14="http://schemas.microsoft.com/office/powerpoint/2010/main" val="2517011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1C51D9-3B93-A6A3-167D-B525593494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20437B-464F-840D-2B78-E170FCB27B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AECFC5-200E-CD64-23D1-C5BC340194C5}"/>
              </a:ext>
            </a:extLst>
          </p:cNvPr>
          <p:cNvSpPr>
            <a:spLocks noGrp="1"/>
          </p:cNvSpPr>
          <p:nvPr>
            <p:ph type="body" idx="1"/>
          </p:nvPr>
        </p:nvSpPr>
        <p:spPr/>
        <p:txBody>
          <a:bodyPr/>
          <a:lstStyle/>
          <a:p>
            <a:r>
              <a:rPr lang="en-US" b="1" dirty="0"/>
              <a:t>Active Directory Logs</a:t>
            </a:r>
            <a:endParaRPr lang="en-US" dirty="0"/>
          </a:p>
          <a:p>
            <a:pPr>
              <a:buFont typeface="Arial" panose="020B0604020202020204" pitchFamily="34" charset="0"/>
              <a:buNone/>
            </a:pPr>
            <a:r>
              <a:rPr lang="en-US" b="1" dirty="0"/>
              <a:t>Purpose: </a:t>
            </a:r>
            <a:r>
              <a:rPr lang="en-US" dirty="0"/>
              <a:t>Tracks user authentication events, account changes, and privilege escalations.</a:t>
            </a:r>
          </a:p>
          <a:p>
            <a:pPr>
              <a:buFont typeface="Arial" panose="020B0604020202020204" pitchFamily="34" charset="0"/>
              <a:buNone/>
            </a:pPr>
            <a:r>
              <a:rPr lang="en-US" b="1" dirty="0"/>
              <a:t>Key Logs to Monitor:</a:t>
            </a:r>
            <a:endParaRPr lang="en-US" dirty="0"/>
          </a:p>
          <a:p>
            <a:pPr marL="742950" lvl="1" indent="-285750">
              <a:buFont typeface="Arial" panose="020B0604020202020204" pitchFamily="34" charset="0"/>
              <a:buChar char="•"/>
            </a:pPr>
            <a:r>
              <a:rPr lang="en-US" b="1" dirty="0"/>
              <a:t>Event ID 4625</a:t>
            </a:r>
            <a:r>
              <a:rPr lang="en-US" dirty="0"/>
              <a:t> – Failed login attempts.</a:t>
            </a:r>
          </a:p>
          <a:p>
            <a:pPr marL="742950" lvl="1" indent="-285750">
              <a:buFont typeface="Arial" panose="020B0604020202020204" pitchFamily="34" charset="0"/>
              <a:buChar char="•"/>
            </a:pPr>
            <a:r>
              <a:rPr lang="en-US" b="1" dirty="0"/>
              <a:t>Event ID 4672</a:t>
            </a:r>
            <a:r>
              <a:rPr lang="en-US" dirty="0"/>
              <a:t> – Privileged account logins.</a:t>
            </a:r>
          </a:p>
          <a:p>
            <a:pPr marL="742950" lvl="1" indent="-285750">
              <a:buFont typeface="Arial" panose="020B0604020202020204" pitchFamily="34" charset="0"/>
              <a:buChar char="•"/>
            </a:pPr>
            <a:r>
              <a:rPr lang="en-US" b="1" dirty="0"/>
              <a:t>Event ID 4720</a:t>
            </a:r>
            <a:r>
              <a:rPr lang="en-US" dirty="0"/>
              <a:t> – New user accounts created.</a:t>
            </a:r>
          </a:p>
          <a:p>
            <a:pPr>
              <a:buFont typeface="Arial" panose="020B0604020202020204" pitchFamily="34" charset="0"/>
              <a:buNone/>
            </a:pPr>
            <a:r>
              <a:rPr lang="en-US" b="1" dirty="0"/>
              <a:t>Example Use Case: </a:t>
            </a:r>
            <a:r>
              <a:rPr lang="en-US" dirty="0"/>
              <a:t>Detecting repeated failed login attempts from a privileged account.</a:t>
            </a:r>
          </a:p>
          <a:p>
            <a:endParaRPr lang="en-US" b="1" dirty="0"/>
          </a:p>
          <a:p>
            <a:r>
              <a:rPr lang="en-US" b="1" dirty="0"/>
              <a:t>SIEM Platforms</a:t>
            </a:r>
            <a:endParaRPr lang="en-US" dirty="0"/>
          </a:p>
          <a:p>
            <a:pPr>
              <a:buFont typeface="Arial" panose="020B0604020202020204" pitchFamily="34" charset="0"/>
              <a:buNone/>
            </a:pPr>
            <a:r>
              <a:rPr lang="en-US" b="1" dirty="0"/>
              <a:t>Examples: </a:t>
            </a:r>
            <a:r>
              <a:rPr lang="en-US" dirty="0"/>
              <a:t>Splunk, ELK Stack (Elasticsearch, Logstash, Kibana), </a:t>
            </a:r>
            <a:r>
              <a:rPr lang="en-US" dirty="0" err="1"/>
              <a:t>Graylog</a:t>
            </a:r>
            <a:r>
              <a:rPr lang="en-US" dirty="0"/>
              <a:t>.</a:t>
            </a:r>
          </a:p>
          <a:p>
            <a:pPr>
              <a:buFont typeface="Arial" panose="020B0604020202020204" pitchFamily="34" charset="0"/>
              <a:buNone/>
            </a:pPr>
            <a:r>
              <a:rPr lang="en-US" b="1" dirty="0"/>
              <a:t>Capabilities:</a:t>
            </a:r>
            <a:endParaRPr lang="en-US" dirty="0"/>
          </a:p>
          <a:p>
            <a:pPr marL="742950" lvl="1" indent="-285750">
              <a:buFont typeface="Arial" panose="020B0604020202020204" pitchFamily="34" charset="0"/>
              <a:buChar char="•"/>
            </a:pPr>
            <a:r>
              <a:rPr lang="en-US" dirty="0"/>
              <a:t>Correlate user authentication logs across multiple systems.</a:t>
            </a:r>
          </a:p>
          <a:p>
            <a:pPr marL="742950" lvl="1" indent="-285750">
              <a:buFont typeface="Arial" panose="020B0604020202020204" pitchFamily="34" charset="0"/>
              <a:buChar char="•"/>
            </a:pPr>
            <a:r>
              <a:rPr lang="en-US" dirty="0"/>
              <a:t>Detect suspicious behavior based on historical trends.</a:t>
            </a:r>
          </a:p>
          <a:p>
            <a:endParaRPr lang="en-US" b="1" dirty="0"/>
          </a:p>
          <a:p>
            <a:r>
              <a:rPr lang="en-US" b="1" dirty="0"/>
              <a:t>User Behavior Analytics (UBA)</a:t>
            </a:r>
            <a:endParaRPr lang="en-US" dirty="0"/>
          </a:p>
          <a:p>
            <a:pPr>
              <a:buFont typeface="Arial" panose="020B0604020202020204" pitchFamily="34" charset="0"/>
              <a:buNone/>
            </a:pPr>
            <a:r>
              <a:rPr lang="en-US" b="1" dirty="0"/>
              <a:t>Examples: </a:t>
            </a:r>
            <a:r>
              <a:rPr lang="en-US" dirty="0"/>
              <a:t>Microsoft Sentinel, </a:t>
            </a:r>
            <a:r>
              <a:rPr lang="en-US" dirty="0" err="1"/>
              <a:t>Exabeam</a:t>
            </a:r>
            <a:r>
              <a:rPr lang="en-US" dirty="0"/>
              <a:t>, Varonis.</a:t>
            </a:r>
          </a:p>
          <a:p>
            <a:pPr>
              <a:buFont typeface="Arial" panose="020B0604020202020204" pitchFamily="34" charset="0"/>
              <a:buNone/>
            </a:pPr>
            <a:r>
              <a:rPr lang="en-US" b="1" dirty="0"/>
              <a:t>Capabilities: </a:t>
            </a:r>
            <a:r>
              <a:rPr lang="en-US" dirty="0"/>
              <a:t>Uses machine learning to detect deviations from normal user behavior.</a:t>
            </a:r>
          </a:p>
          <a:p>
            <a:pPr>
              <a:buFont typeface="Arial" panose="020B0604020202020204" pitchFamily="34" charset="0"/>
              <a:buNone/>
            </a:pPr>
            <a:r>
              <a:rPr lang="en-US" b="1" dirty="0"/>
              <a:t>Use Case: </a:t>
            </a:r>
            <a:r>
              <a:rPr lang="en-US" dirty="0"/>
              <a:t>Detecting a sudden increase in file access requests by a non-admin user.</a:t>
            </a:r>
          </a:p>
          <a:p>
            <a:endParaRPr lang="en-US" dirty="0"/>
          </a:p>
          <a:p>
            <a:pPr>
              <a:buFont typeface="Arial" panose="020B0604020202020204" pitchFamily="34" charset="0"/>
              <a:buNone/>
            </a:pPr>
            <a:endParaRPr lang="en-US" dirty="0"/>
          </a:p>
          <a:p>
            <a:pPr>
              <a:buFont typeface="Arial" panose="020B0604020202020204" pitchFamily="34" charset="0"/>
              <a:buNone/>
            </a:pPr>
            <a:r>
              <a:rPr lang="en-US" dirty="0"/>
              <a:t>Graphic Source: https://images.app.goo.gl/GPKETKvvacvk6b4f8</a:t>
            </a:r>
          </a:p>
        </p:txBody>
      </p:sp>
      <p:sp>
        <p:nvSpPr>
          <p:cNvPr id="4" name="Date Placeholder 3">
            <a:extLst>
              <a:ext uri="{FF2B5EF4-FFF2-40B4-BE49-F238E27FC236}">
                <a16:creationId xmlns:a16="http://schemas.microsoft.com/office/drawing/2014/main" id="{A8AF87CC-9B4E-25D9-F353-4E2BCF15666A}"/>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DF7EC322-16C7-0A84-2013-CAD2BD7FEB63}"/>
              </a:ext>
            </a:extLst>
          </p:cNvPr>
          <p:cNvSpPr>
            <a:spLocks noGrp="1"/>
          </p:cNvSpPr>
          <p:nvPr>
            <p:ph type="sldNum" sz="quarter" idx="5"/>
          </p:nvPr>
        </p:nvSpPr>
        <p:spPr/>
        <p:txBody>
          <a:bodyPr/>
          <a:lstStyle/>
          <a:p>
            <a:fld id="{352683B9-BE6E-4598-85C0-E9020C903FF0}" type="slidenum">
              <a:rPr lang="en-US" smtClean="0"/>
              <a:pPr/>
              <a:t>70</a:t>
            </a:fld>
            <a:endParaRPr lang="en-US"/>
          </a:p>
        </p:txBody>
      </p:sp>
    </p:spTree>
    <p:extLst>
      <p:ext uri="{BB962C8B-B14F-4D97-AF65-F5344CB8AC3E}">
        <p14:creationId xmlns:p14="http://schemas.microsoft.com/office/powerpoint/2010/main" val="365382386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83643-53EB-3599-8BBC-CB952BE250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54D607-28D9-AAA3-80D8-C11A8FF9C5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61D0EF-9A9E-ED63-9C1C-AF6F1D801062}"/>
              </a:ext>
            </a:extLst>
          </p:cNvPr>
          <p:cNvSpPr>
            <a:spLocks noGrp="1"/>
          </p:cNvSpPr>
          <p:nvPr>
            <p:ph type="body" idx="1"/>
          </p:nvPr>
        </p:nvSpPr>
        <p:spPr/>
        <p:txBody>
          <a:bodyPr/>
          <a:lstStyle/>
          <a:p>
            <a:r>
              <a:rPr lang="en-US" b="1" dirty="0"/>
              <a:t>Identify Suspicious Processes</a:t>
            </a:r>
            <a:endParaRPr lang="en-US" dirty="0"/>
          </a:p>
          <a:p>
            <a:pPr>
              <a:buFont typeface="Arial" panose="020B0604020202020204" pitchFamily="34" charset="0"/>
              <a:buNone/>
            </a:pPr>
            <a:r>
              <a:rPr lang="en-US" dirty="0"/>
              <a:t>Use process monitoring tools (e.g., Process Explorer, </a:t>
            </a:r>
            <a:r>
              <a:rPr lang="en-US" dirty="0" err="1"/>
              <a:t>OSQuery</a:t>
            </a:r>
            <a:r>
              <a:rPr lang="en-US" dirty="0"/>
              <a:t>) to detect:</a:t>
            </a:r>
          </a:p>
          <a:p>
            <a:pPr marL="742950" lvl="1" indent="-285750">
              <a:buFont typeface="Arial" panose="020B0604020202020204" pitchFamily="34" charset="0"/>
              <a:buChar char="•"/>
            </a:pPr>
            <a:r>
              <a:rPr lang="en-US" dirty="0"/>
              <a:t>Processes with abnormal resource usage.</a:t>
            </a:r>
          </a:p>
          <a:p>
            <a:pPr marL="742950" lvl="1" indent="-285750">
              <a:buFont typeface="Arial" panose="020B0604020202020204" pitchFamily="34" charset="0"/>
              <a:buChar char="•"/>
            </a:pPr>
            <a:r>
              <a:rPr lang="en-US" dirty="0"/>
              <a:t>Execution from non-standard directories (e.g., %TEMP%, %</a:t>
            </a:r>
            <a:r>
              <a:rPr lang="en-US" dirty="0" err="1"/>
              <a:t>AppData</a:t>
            </a:r>
            <a:r>
              <a:rPr lang="en-US" dirty="0"/>
              <a:t>%).</a:t>
            </a:r>
          </a:p>
          <a:p>
            <a:pPr>
              <a:buFont typeface="Arial" panose="020B0604020202020204" pitchFamily="34" charset="0"/>
              <a:buNone/>
            </a:pPr>
            <a:r>
              <a:rPr lang="en-US" b="1" dirty="0"/>
              <a:t>Example: </a:t>
            </a:r>
            <a:r>
              <a:rPr lang="en-US" dirty="0"/>
              <a:t>A process named svch0st.exe running from %</a:t>
            </a:r>
            <a:r>
              <a:rPr lang="en-US" dirty="0" err="1"/>
              <a:t>AppData</a:t>
            </a:r>
            <a:r>
              <a:rPr lang="en-US" dirty="0"/>
              <a:t>%.</a:t>
            </a:r>
          </a:p>
          <a:p>
            <a:endParaRPr lang="en-US" b="1" dirty="0"/>
          </a:p>
          <a:p>
            <a:r>
              <a:rPr lang="en-US" b="1" dirty="0"/>
              <a:t>Verify Process Origin</a:t>
            </a:r>
            <a:endParaRPr lang="en-US" dirty="0"/>
          </a:p>
          <a:p>
            <a:pPr>
              <a:buFont typeface="Arial" panose="020B0604020202020204" pitchFamily="34" charset="0"/>
              <a:buNone/>
            </a:pPr>
            <a:r>
              <a:rPr lang="en-US" dirty="0"/>
              <a:t>Check the legitimacy of the executable by:</a:t>
            </a:r>
          </a:p>
          <a:p>
            <a:pPr marL="742950" lvl="1" indent="-285750">
              <a:buFont typeface="Arial" panose="020B0604020202020204" pitchFamily="34" charset="0"/>
              <a:buChar char="•"/>
            </a:pPr>
            <a:r>
              <a:rPr lang="en-US" dirty="0"/>
              <a:t>Reviewing its digital signature.</a:t>
            </a:r>
          </a:p>
          <a:p>
            <a:pPr marL="742950" lvl="1" indent="-285750">
              <a:buFont typeface="Arial" panose="020B0604020202020204" pitchFamily="34" charset="0"/>
              <a:buChar char="•"/>
            </a:pPr>
            <a:r>
              <a:rPr lang="en-US" dirty="0"/>
              <a:t>Comparing hash values with known-good hashes.</a:t>
            </a:r>
          </a:p>
          <a:p>
            <a:pPr>
              <a:buFont typeface="Arial" panose="020B0604020202020204" pitchFamily="34" charset="0"/>
              <a:buNone/>
            </a:pPr>
            <a:r>
              <a:rPr lang="en-US" b="1" dirty="0"/>
              <a:t>Example: </a:t>
            </a:r>
            <a:r>
              <a:rPr lang="en-US" dirty="0"/>
              <a:t>An unsigned executable communicating with an external IP is flagged.</a:t>
            </a:r>
          </a:p>
          <a:p>
            <a:endParaRPr lang="en-US" b="1" dirty="0"/>
          </a:p>
          <a:p>
            <a:r>
              <a:rPr lang="en-US" b="1" dirty="0"/>
              <a:t>Analyze Related Network Activity</a:t>
            </a:r>
            <a:endParaRPr lang="en-US" dirty="0"/>
          </a:p>
          <a:p>
            <a:pPr>
              <a:buFont typeface="Arial" panose="020B0604020202020204" pitchFamily="34" charset="0"/>
              <a:buNone/>
            </a:pPr>
            <a:r>
              <a:rPr lang="en-US" dirty="0"/>
              <a:t>Cross-check process activity with network logs using tools like Wireshark or Zeek.</a:t>
            </a:r>
          </a:p>
          <a:p>
            <a:pPr>
              <a:buFont typeface="Arial" panose="020B0604020202020204" pitchFamily="34" charset="0"/>
              <a:buNone/>
            </a:pPr>
            <a:r>
              <a:rPr lang="en-US" b="1" dirty="0"/>
              <a:t>Example: </a:t>
            </a:r>
            <a:r>
              <a:rPr lang="en-US" dirty="0"/>
              <a:t>A process initiating multiple outbound connections to a Command-and-Control (C2) server.</a:t>
            </a:r>
          </a:p>
          <a:p>
            <a:endParaRPr lang="en-US" b="1" dirty="0"/>
          </a:p>
          <a:p>
            <a:r>
              <a:rPr lang="en-US" b="1" dirty="0"/>
              <a:t>Check for Persistence Mechanisms</a:t>
            </a:r>
            <a:endParaRPr lang="en-US" dirty="0"/>
          </a:p>
          <a:p>
            <a:pPr>
              <a:buFont typeface="Arial" panose="020B0604020202020204" pitchFamily="34" charset="0"/>
              <a:buNone/>
            </a:pPr>
            <a:r>
              <a:rPr lang="en-US" dirty="0"/>
              <a:t>Look for indicators of persistence:</a:t>
            </a:r>
          </a:p>
          <a:p>
            <a:pPr marL="742950" lvl="1" indent="-285750">
              <a:buFont typeface="Arial" panose="020B0604020202020204" pitchFamily="34" charset="0"/>
              <a:buChar char="•"/>
            </a:pPr>
            <a:r>
              <a:rPr lang="en-US" dirty="0"/>
              <a:t>Startup entries in </a:t>
            </a:r>
            <a:r>
              <a:rPr lang="en-US" dirty="0" err="1"/>
              <a:t>msconfig</a:t>
            </a:r>
            <a:r>
              <a:rPr lang="en-US" dirty="0"/>
              <a:t> or registry keys (HKLM\Software\Microsoft\Windows\CurrentVersion\Run).</a:t>
            </a:r>
          </a:p>
          <a:p>
            <a:pPr>
              <a:buFont typeface="Arial" panose="020B0604020202020204" pitchFamily="34" charset="0"/>
              <a:buNone/>
            </a:pPr>
            <a:r>
              <a:rPr lang="en-US" b="1" dirty="0"/>
              <a:t>Example: </a:t>
            </a:r>
            <a:r>
              <a:rPr lang="en-US" dirty="0"/>
              <a:t>A process creating a scheduled task for automatic execution after reboots.</a:t>
            </a:r>
          </a:p>
          <a:p>
            <a:endParaRPr lang="en-US" b="1" dirty="0"/>
          </a:p>
          <a:p>
            <a:r>
              <a:rPr lang="en-US" b="1" dirty="0"/>
              <a:t>Take Containment Actions</a:t>
            </a:r>
            <a:endParaRPr lang="en-US" dirty="0"/>
          </a:p>
          <a:p>
            <a:pPr>
              <a:buFont typeface="Arial" panose="020B0604020202020204" pitchFamily="34" charset="0"/>
              <a:buNone/>
            </a:pPr>
            <a:r>
              <a:rPr lang="en-US" b="1" dirty="0"/>
              <a:t>Steps:</a:t>
            </a:r>
            <a:endParaRPr lang="en-US" dirty="0"/>
          </a:p>
          <a:p>
            <a:pPr marL="742950" lvl="1" indent="-285750">
              <a:buFont typeface="Arial" panose="020B0604020202020204" pitchFamily="34" charset="0"/>
              <a:buChar char="•"/>
            </a:pPr>
            <a:r>
              <a:rPr lang="en-US" dirty="0"/>
              <a:t>Terminate the suspicious process using tools like Process Explorer.</a:t>
            </a:r>
          </a:p>
          <a:p>
            <a:pPr marL="742950" lvl="1" indent="-285750">
              <a:buFont typeface="Arial" panose="020B0604020202020204" pitchFamily="34" charset="0"/>
              <a:buChar char="•"/>
            </a:pPr>
            <a:r>
              <a:rPr lang="en-US" dirty="0"/>
              <a:t>Quarantine the affected endpoint to prevent lateral movement.</a:t>
            </a:r>
          </a:p>
          <a:p>
            <a:pPr>
              <a:buFont typeface="Arial" panose="020B0604020202020204" pitchFamily="34" charset="0"/>
              <a:buNone/>
            </a:pPr>
            <a:r>
              <a:rPr lang="en-US" b="1"/>
              <a:t>Example: </a:t>
            </a:r>
            <a:r>
              <a:rPr lang="en-US"/>
              <a:t>Isolating </a:t>
            </a:r>
            <a:r>
              <a:rPr lang="en-US" dirty="0"/>
              <a:t>an infected engineering workstation from the network.</a:t>
            </a:r>
          </a:p>
          <a:p>
            <a:endParaRPr lang="en-US" dirty="0"/>
          </a:p>
          <a:p>
            <a:pPr>
              <a:buFont typeface="Arial" panose="020B0604020202020204" pitchFamily="34" charset="0"/>
              <a:buNone/>
            </a:pPr>
            <a:endParaRPr lang="en-US" dirty="0"/>
          </a:p>
          <a:p>
            <a:pPr>
              <a:buFont typeface="Arial" panose="020B0604020202020204" pitchFamily="34" charset="0"/>
              <a:buNone/>
            </a:pPr>
            <a:r>
              <a:rPr lang="en-US" dirty="0"/>
              <a:t>Graphic </a:t>
            </a:r>
            <a:r>
              <a:rPr lang="en-US" dirty="0" err="1"/>
              <a:t>Source:https</a:t>
            </a:r>
            <a:r>
              <a:rPr lang="en-US" dirty="0"/>
              <a:t>://images.app.goo.gl/FMNdhyMR8BHxQoFs5</a:t>
            </a:r>
          </a:p>
        </p:txBody>
      </p:sp>
      <p:sp>
        <p:nvSpPr>
          <p:cNvPr id="4" name="Date Placeholder 3">
            <a:extLst>
              <a:ext uri="{FF2B5EF4-FFF2-40B4-BE49-F238E27FC236}">
                <a16:creationId xmlns:a16="http://schemas.microsoft.com/office/drawing/2014/main" id="{05BABE43-4C20-72C4-9A65-8C9D183463BB}"/>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1FF255EC-03EC-B955-A1F5-5D67E1F6EC5E}"/>
              </a:ext>
            </a:extLst>
          </p:cNvPr>
          <p:cNvSpPr>
            <a:spLocks noGrp="1"/>
          </p:cNvSpPr>
          <p:nvPr>
            <p:ph type="sldNum" sz="quarter" idx="5"/>
          </p:nvPr>
        </p:nvSpPr>
        <p:spPr/>
        <p:txBody>
          <a:bodyPr/>
          <a:lstStyle/>
          <a:p>
            <a:fld id="{352683B9-BE6E-4598-85C0-E9020C903FF0}" type="slidenum">
              <a:rPr lang="en-US" smtClean="0"/>
              <a:pPr/>
              <a:t>71</a:t>
            </a:fld>
            <a:endParaRPr lang="en-US"/>
          </a:p>
        </p:txBody>
      </p:sp>
    </p:spTree>
    <p:extLst>
      <p:ext uri="{BB962C8B-B14F-4D97-AF65-F5344CB8AC3E}">
        <p14:creationId xmlns:p14="http://schemas.microsoft.com/office/powerpoint/2010/main" val="9103303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F9B5B254-5E63-212D-4777-3AFCD8115CC4}"/>
            </a:ext>
          </a:extLst>
        </p:cNvPr>
        <p:cNvGrpSpPr/>
        <p:nvPr/>
      </p:nvGrpSpPr>
      <p:grpSpPr>
        <a:xfrm>
          <a:off x="0" y="0"/>
          <a:ext cx="0" cy="0"/>
          <a:chOff x="0" y="0"/>
          <a:chExt cx="0" cy="0"/>
        </a:xfrm>
      </p:grpSpPr>
      <p:sp>
        <p:nvSpPr>
          <p:cNvPr id="178" name="Google Shape;178;p3:notes">
            <a:extLst>
              <a:ext uri="{FF2B5EF4-FFF2-40B4-BE49-F238E27FC236}">
                <a16:creationId xmlns:a16="http://schemas.microsoft.com/office/drawing/2014/main" id="{259EED06-2B4E-315D-426C-DD751317369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sz="1200" b="1" i="0" u="none" strike="noStrike" cap="none" dirty="0">
                <a:solidFill>
                  <a:schemeClr val="dk1"/>
                </a:solidFill>
                <a:effectLst/>
                <a:latin typeface="Calibri"/>
                <a:ea typeface="Calibri"/>
                <a:cs typeface="Calibri"/>
                <a:sym typeface="Calibri"/>
              </a:rPr>
              <a:t>Instructor Notes:</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Please complete Lab 6 before next week’s Module.  A link to The Risk Assessment report and instructions will be provided to students.  </a:t>
            </a:r>
          </a:p>
        </p:txBody>
      </p:sp>
      <p:sp>
        <p:nvSpPr>
          <p:cNvPr id="179" name="Google Shape;179;p3:notes">
            <a:extLst>
              <a:ext uri="{FF2B5EF4-FFF2-40B4-BE49-F238E27FC236}">
                <a16:creationId xmlns:a16="http://schemas.microsoft.com/office/drawing/2014/main" id="{F1B2A151-5946-17B8-C3C1-2B6D7CC9B32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7702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Graphic: https://skywardit.com/blog/creating-an-effective-incident-response-plan/</a:t>
            </a:r>
          </a:p>
          <a:p>
            <a:endParaRPr lang="en-US" dirty="0"/>
          </a:p>
        </p:txBody>
      </p:sp>
      <p:sp>
        <p:nvSpPr>
          <p:cNvPr id="4" name="Date Placeholder 3"/>
          <p:cNvSpPr>
            <a:spLocks noGrp="1"/>
          </p:cNvSpPr>
          <p:nvPr>
            <p:ph type="dt" idx="1"/>
          </p:nvPr>
        </p:nvSpPr>
        <p:spPr/>
        <p:txBody>
          <a:bodyPr/>
          <a:lstStyle/>
          <a:p>
            <a:endParaRPr lang="en-US"/>
          </a:p>
        </p:txBody>
      </p:sp>
      <p:sp>
        <p:nvSpPr>
          <p:cNvPr id="5" name="Slide Number Placeholder 4"/>
          <p:cNvSpPr>
            <a:spLocks noGrp="1"/>
          </p:cNvSpPr>
          <p:nvPr>
            <p:ph type="sldNum" sz="quarter" idx="5"/>
          </p:nvPr>
        </p:nvSpPr>
        <p:spPr/>
        <p:txBody>
          <a:bodyPr/>
          <a:lstStyle/>
          <a:p>
            <a:fld id="{352683B9-BE6E-4598-85C0-E9020C903FF0}" type="slidenum">
              <a:rPr lang="en-US" smtClean="0"/>
              <a:pPr/>
              <a:t>8</a:t>
            </a:fld>
            <a:endParaRPr lang="en-US"/>
          </a:p>
        </p:txBody>
      </p:sp>
    </p:spTree>
    <p:extLst>
      <p:ext uri="{BB962C8B-B14F-4D97-AF65-F5344CB8AC3E}">
        <p14:creationId xmlns:p14="http://schemas.microsoft.com/office/powerpoint/2010/main" val="2397771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5D53F-BBFC-7A15-9CBF-6815E2C481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E94B76-2580-D97C-D189-51BC5B0653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739BEB-1BFB-8DD1-579E-94BDBC52E951}"/>
              </a:ext>
            </a:extLst>
          </p:cNvPr>
          <p:cNvSpPr>
            <a:spLocks noGrp="1"/>
          </p:cNvSpPr>
          <p:nvPr>
            <p:ph type="body" idx="1"/>
          </p:nvPr>
        </p:nvSpPr>
        <p:spPr/>
        <p:txBody>
          <a:bodyPr/>
          <a:lstStyle/>
          <a:p>
            <a:r>
              <a:rPr lang="en-US" b="1" dirty="0"/>
              <a:t>Minimizes Downtime and Operational Disruptions</a:t>
            </a:r>
            <a:endParaRPr lang="en-US" dirty="0"/>
          </a:p>
          <a:p>
            <a:pPr>
              <a:buFont typeface="Arial" panose="020B0604020202020204" pitchFamily="34" charset="0"/>
              <a:buNone/>
            </a:pPr>
            <a:r>
              <a:rPr lang="en-US" dirty="0"/>
              <a:t>-ICS systems are critical to operations.</a:t>
            </a:r>
          </a:p>
          <a:p>
            <a:pPr>
              <a:buFont typeface="Arial" panose="020B0604020202020204" pitchFamily="34" charset="0"/>
              <a:buNone/>
            </a:pPr>
            <a:r>
              <a:rPr lang="en-US" dirty="0"/>
              <a:t>-A response plan helps mitigate the impact of attacks and ensures swift recovery.</a:t>
            </a:r>
          </a:p>
          <a:p>
            <a:pPr>
              <a:buFont typeface="Arial" panose="020B0604020202020204" pitchFamily="34" charset="0"/>
              <a:buNone/>
            </a:pPr>
            <a:r>
              <a:rPr lang="en-US" dirty="0"/>
              <a:t>Example: A coordinated response during a ransomware attack can prevent extended production outages.</a:t>
            </a:r>
          </a:p>
          <a:p>
            <a:endParaRPr lang="en-US" b="1" dirty="0"/>
          </a:p>
          <a:p>
            <a:r>
              <a:rPr lang="en-US" b="1" dirty="0"/>
              <a:t>Protects Critical Systems and Processes</a:t>
            </a:r>
            <a:endParaRPr lang="en-US" dirty="0"/>
          </a:p>
          <a:p>
            <a:pPr>
              <a:buFont typeface="Arial" panose="020B0604020202020204" pitchFamily="34" charset="0"/>
              <a:buNone/>
            </a:pPr>
            <a:r>
              <a:rPr lang="en-US" dirty="0"/>
              <a:t>-Ensures safety and reliability of essential processes.</a:t>
            </a:r>
          </a:p>
          <a:p>
            <a:pPr>
              <a:buFont typeface="Arial" panose="020B0604020202020204" pitchFamily="34" charset="0"/>
              <a:buNone/>
            </a:pPr>
            <a:r>
              <a:rPr lang="en-US" dirty="0"/>
              <a:t>-Prevents cascading failures in interconnected systems.</a:t>
            </a:r>
          </a:p>
          <a:p>
            <a:endParaRPr lang="en-US" b="1" dirty="0"/>
          </a:p>
          <a:p>
            <a:r>
              <a:rPr lang="en-US" b="1" dirty="0"/>
              <a:t>Ensures Regulatory Compliance</a:t>
            </a:r>
            <a:endParaRPr lang="en-US" dirty="0"/>
          </a:p>
          <a:p>
            <a:pPr>
              <a:buFont typeface="Arial" panose="020B0604020202020204" pitchFamily="34" charset="0"/>
              <a:buNone/>
            </a:pPr>
            <a:r>
              <a:rPr lang="en-US" dirty="0"/>
              <a:t>-Meets standards such as:</a:t>
            </a:r>
          </a:p>
          <a:p>
            <a:pPr marL="742950" lvl="1" indent="-285750">
              <a:buFont typeface="Arial" panose="020B0604020202020204" pitchFamily="34" charset="0"/>
              <a:buChar char="•"/>
            </a:pPr>
            <a:r>
              <a:rPr lang="en-US" dirty="0"/>
              <a:t>NIST SP 800-61 (Incident Response Guide).</a:t>
            </a:r>
          </a:p>
          <a:p>
            <a:pPr marL="742950" lvl="1" indent="-285750">
              <a:buFont typeface="Arial" panose="020B0604020202020204" pitchFamily="34" charset="0"/>
              <a:buChar char="•"/>
            </a:pPr>
            <a:r>
              <a:rPr lang="en-US" dirty="0"/>
              <a:t>IEC 62443 (Security for ICS).</a:t>
            </a:r>
          </a:p>
          <a:p>
            <a:pPr>
              <a:buFont typeface="Arial" panose="020B0604020202020204" pitchFamily="34" charset="0"/>
              <a:buNone/>
            </a:pPr>
            <a:r>
              <a:rPr lang="en-US" dirty="0"/>
              <a:t>-Avoids fines, penalties, or reputational damage.</a:t>
            </a:r>
          </a:p>
          <a:p>
            <a:endParaRPr lang="en-US" b="1" dirty="0"/>
          </a:p>
          <a:p>
            <a:r>
              <a:rPr lang="en-US" b="1" dirty="0"/>
              <a:t>Strengthens Organizational Resilience</a:t>
            </a:r>
            <a:endParaRPr lang="en-US" dirty="0"/>
          </a:p>
          <a:p>
            <a:pPr>
              <a:buFont typeface="Arial" panose="020B0604020202020204" pitchFamily="34" charset="0"/>
              <a:buNone/>
            </a:pPr>
            <a:r>
              <a:rPr lang="en-US" dirty="0"/>
              <a:t>-Identifies weaknesses through pre-incident planning.</a:t>
            </a:r>
          </a:p>
          <a:p>
            <a:pPr>
              <a:buFont typeface="Arial" panose="020B0604020202020204" pitchFamily="34" charset="0"/>
              <a:buNone/>
            </a:pPr>
            <a:r>
              <a:rPr lang="en-US" dirty="0"/>
              <a:t>-Builds confidence among stakeholders (e.g., management, customers).</a:t>
            </a:r>
          </a:p>
          <a:p>
            <a:pPr>
              <a:buFont typeface="Arial" panose="020B0604020202020204" pitchFamily="34" charset="0"/>
              <a:buNone/>
            </a:pPr>
            <a:r>
              <a:rPr lang="en-US" dirty="0"/>
              <a:t>-Supports continuous improvement of security posture.</a:t>
            </a:r>
          </a:p>
          <a:p>
            <a:pPr>
              <a:buFont typeface="Arial" panose="020B0604020202020204" pitchFamily="34" charset="0"/>
              <a:buNone/>
            </a:pPr>
            <a:endParaRPr lang="en-US" dirty="0"/>
          </a:p>
          <a:p>
            <a:pPr>
              <a:buFont typeface="Arial" panose="020B0604020202020204" pitchFamily="34" charset="0"/>
              <a:buNone/>
            </a:pPr>
            <a:endParaRPr lang="en-US" dirty="0"/>
          </a:p>
          <a:p>
            <a:pPr>
              <a:buFont typeface="Arial" panose="020B0604020202020204" pitchFamily="34" charset="0"/>
              <a:buNone/>
            </a:pPr>
            <a:r>
              <a:rPr lang="en-US" dirty="0"/>
              <a:t>Graphic Source: ChatGPT: “A circular diagram with the four points (Downtime, Protection, Compliance, Resilience) forming a cycle.”</a:t>
            </a:r>
          </a:p>
        </p:txBody>
      </p:sp>
      <p:sp>
        <p:nvSpPr>
          <p:cNvPr id="4" name="Date Placeholder 3">
            <a:extLst>
              <a:ext uri="{FF2B5EF4-FFF2-40B4-BE49-F238E27FC236}">
                <a16:creationId xmlns:a16="http://schemas.microsoft.com/office/drawing/2014/main" id="{8ECB8EE4-61F6-8474-4C82-5441E6C0C1D4}"/>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4497BF07-1959-45F4-AD0D-4FD3F0CD583C}"/>
              </a:ext>
            </a:extLst>
          </p:cNvPr>
          <p:cNvSpPr>
            <a:spLocks noGrp="1"/>
          </p:cNvSpPr>
          <p:nvPr>
            <p:ph type="sldNum" sz="quarter" idx="5"/>
          </p:nvPr>
        </p:nvSpPr>
        <p:spPr/>
        <p:txBody>
          <a:bodyPr/>
          <a:lstStyle/>
          <a:p>
            <a:fld id="{352683B9-BE6E-4598-85C0-E9020C903FF0}" type="slidenum">
              <a:rPr lang="en-US" smtClean="0"/>
              <a:pPr/>
              <a:t>9</a:t>
            </a:fld>
            <a:endParaRPr lang="en-US"/>
          </a:p>
        </p:txBody>
      </p:sp>
    </p:spTree>
    <p:extLst>
      <p:ext uri="{BB962C8B-B14F-4D97-AF65-F5344CB8AC3E}">
        <p14:creationId xmlns:p14="http://schemas.microsoft.com/office/powerpoint/2010/main" val="3307270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2"/>
        <p:cNvGrpSpPr/>
        <p:nvPr/>
      </p:nvGrpSpPr>
      <p:grpSpPr>
        <a:xfrm>
          <a:off x="0" y="0"/>
          <a:ext cx="0" cy="0"/>
          <a:chOff x="0" y="0"/>
          <a:chExt cx="0" cy="0"/>
        </a:xfrm>
      </p:grpSpPr>
      <p:sp>
        <p:nvSpPr>
          <p:cNvPr id="93" name="Google Shape;93;p2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2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5" name="Google Shape;95;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715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4"/>
        <p:cNvGrpSpPr/>
        <p:nvPr/>
      </p:nvGrpSpPr>
      <p:grpSpPr>
        <a:xfrm>
          <a:off x="0" y="0"/>
          <a:ext cx="0" cy="0"/>
          <a:chOff x="0" y="0"/>
          <a:chExt cx="0" cy="0"/>
        </a:xfrm>
      </p:grpSpPr>
      <p:sp>
        <p:nvSpPr>
          <p:cNvPr id="105" name="Google Shape;105;p3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3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07" name="Google Shape;107;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7"/>
        <p:cNvGrpSpPr/>
        <p:nvPr/>
      </p:nvGrpSpPr>
      <p:grpSpPr>
        <a:xfrm>
          <a:off x="0" y="0"/>
          <a:ext cx="0" cy="0"/>
          <a:chOff x="0" y="0"/>
          <a:chExt cx="0" cy="0"/>
        </a:xfrm>
      </p:grpSpPr>
      <p:sp>
        <p:nvSpPr>
          <p:cNvPr id="118" name="Google Shape;118;p3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9" name="Google Shape;119;p3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0" name="Google Shape;120;p3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1" name="Google Shape;121;p3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2" name="Google Shape;122;p3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3" name="Google Shape;123;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6"/>
        <p:cNvGrpSpPr/>
        <p:nvPr/>
      </p:nvGrpSpPr>
      <p:grpSpPr>
        <a:xfrm>
          <a:off x="0" y="0"/>
          <a:ext cx="0" cy="0"/>
          <a:chOff x="0" y="0"/>
          <a:chExt cx="0" cy="0"/>
        </a:xfrm>
      </p:grpSpPr>
      <p:sp>
        <p:nvSpPr>
          <p:cNvPr id="127" name="Google Shape;127;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8" name="Google Shape;128;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1"/>
        <p:cNvGrpSpPr/>
        <p:nvPr/>
      </p:nvGrpSpPr>
      <p:grpSpPr>
        <a:xfrm>
          <a:off x="0" y="0"/>
          <a:ext cx="0" cy="0"/>
          <a:chOff x="0" y="0"/>
          <a:chExt cx="0" cy="0"/>
        </a:xfrm>
      </p:grpSpPr>
      <p:sp>
        <p:nvSpPr>
          <p:cNvPr id="132" name="Google Shape;132;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5"/>
        <p:cNvGrpSpPr/>
        <p:nvPr/>
      </p:nvGrpSpPr>
      <p:grpSpPr>
        <a:xfrm>
          <a:off x="0" y="0"/>
          <a:ext cx="0" cy="0"/>
          <a:chOff x="0" y="0"/>
          <a:chExt cx="0" cy="0"/>
        </a:xfrm>
      </p:grpSpPr>
      <p:sp>
        <p:nvSpPr>
          <p:cNvPr id="136" name="Google Shape;136;p4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7" name="Google Shape;137;p4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38" name="Google Shape;138;p4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39" name="Google Shape;139;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42"/>
        <p:cNvGrpSpPr/>
        <p:nvPr/>
      </p:nvGrpSpPr>
      <p:grpSpPr>
        <a:xfrm>
          <a:off x="0" y="0"/>
          <a:ext cx="0" cy="0"/>
          <a:chOff x="0" y="0"/>
          <a:chExt cx="0" cy="0"/>
        </a:xfrm>
      </p:grpSpPr>
      <p:sp>
        <p:nvSpPr>
          <p:cNvPr id="143" name="Google Shape;143;p4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4" name="Google Shape;144;p41"/>
          <p:cNvSpPr>
            <a:spLocks noGrp="1"/>
          </p:cNvSpPr>
          <p:nvPr>
            <p:ph type="pic" idx="2"/>
          </p:nvPr>
        </p:nvSpPr>
        <p:spPr>
          <a:xfrm>
            <a:off x="5183188" y="987425"/>
            <a:ext cx="6172200" cy="4873625"/>
          </a:xfrm>
          <a:prstGeom prst="rect">
            <a:avLst/>
          </a:prstGeom>
          <a:noFill/>
          <a:ln>
            <a:noFill/>
          </a:ln>
        </p:spPr>
      </p:sp>
      <p:sp>
        <p:nvSpPr>
          <p:cNvPr id="145" name="Google Shape;145;p4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6" name="Google Shape;146;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9"/>
        <p:cNvGrpSpPr/>
        <p:nvPr/>
      </p:nvGrpSpPr>
      <p:grpSpPr>
        <a:xfrm>
          <a:off x="0" y="0"/>
          <a:ext cx="0" cy="0"/>
          <a:chOff x="0" y="0"/>
          <a:chExt cx="0" cy="0"/>
        </a:xfrm>
      </p:grpSpPr>
      <p:sp>
        <p:nvSpPr>
          <p:cNvPr id="150" name="Google Shape;150;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1" name="Google Shape;151;p4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2" name="Google Shape;152;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5"/>
        <p:cNvGrpSpPr/>
        <p:nvPr/>
      </p:nvGrpSpPr>
      <p:grpSpPr>
        <a:xfrm>
          <a:off x="0" y="0"/>
          <a:ext cx="0" cy="0"/>
          <a:chOff x="0" y="0"/>
          <a:chExt cx="0" cy="0"/>
        </a:xfrm>
      </p:grpSpPr>
      <p:sp>
        <p:nvSpPr>
          <p:cNvPr id="156" name="Google Shape;156;p4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7" name="Google Shape;157;p4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8" name="Google Shape;158;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5"/>
        <p:cNvGrpSpPr/>
        <p:nvPr/>
      </p:nvGrpSpPr>
      <p:grpSpPr>
        <a:xfrm>
          <a:off x="0" y="0"/>
          <a:ext cx="0" cy="0"/>
          <a:chOff x="0" y="0"/>
          <a:chExt cx="0" cy="0"/>
        </a:xfrm>
      </p:grpSpPr>
      <p:sp>
        <p:nvSpPr>
          <p:cNvPr id="86" name="Google Shape;86;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7" name="Google Shape;87;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8" name="Google Shape;88;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9" name="Google Shape;89;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0" name="Google Shape;90;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pic>
        <p:nvPicPr>
          <p:cNvPr id="91" name="Google Shape;91;p22" descr="Graphical user interface&#10;&#10;Description automatically generated with medium confidence"/>
          <p:cNvPicPr preferRelativeResize="0"/>
          <p:nvPr/>
        </p:nvPicPr>
        <p:blipFill rotWithShape="1">
          <a:blip r:embed="rId12">
            <a:alphaModFix/>
          </a:blip>
          <a:srcRect/>
          <a:stretch/>
        </p:blipFill>
        <p:spPr>
          <a:xfrm>
            <a:off x="0" y="0"/>
            <a:ext cx="12192000" cy="6858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1" r:id="rId1"/>
    <p:sldLayoutId id="2147483663"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3.xml"/><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6.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0.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hyperlink" Target="https://www.cisa.gov/resources-tools/programs/ics-training-available-through-cisa" TargetMode="External"/><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accent5"/>
        </a:solidFill>
        <a:effectLst/>
      </p:bgPr>
    </p:bg>
    <p:spTree>
      <p:nvGrpSpPr>
        <p:cNvPr id="1" name="Shape 164"/>
        <p:cNvGrpSpPr/>
        <p:nvPr/>
      </p:nvGrpSpPr>
      <p:grpSpPr>
        <a:xfrm>
          <a:off x="0" y="0"/>
          <a:ext cx="0" cy="0"/>
          <a:chOff x="0" y="0"/>
          <a:chExt cx="0" cy="0"/>
        </a:xfrm>
      </p:grpSpPr>
      <p:sp>
        <p:nvSpPr>
          <p:cNvPr id="165" name="Google Shape;165;p1"/>
          <p:cNvSpPr txBox="1">
            <a:spLocks noGrp="1"/>
          </p:cNvSpPr>
          <p:nvPr>
            <p:ph type="ctrTitle"/>
          </p:nvPr>
        </p:nvSpPr>
        <p:spPr>
          <a:xfrm>
            <a:off x="804000" y="2934295"/>
            <a:ext cx="10584000" cy="2077492"/>
          </a:xfrm>
          <a:prstGeom prst="rect">
            <a:avLst/>
          </a:prstGeom>
          <a:noFill/>
          <a:ln>
            <a:noFill/>
          </a:ln>
        </p:spPr>
        <p:txBody>
          <a:bodyPr spcFirstLastPara="1" wrap="square" lIns="0" tIns="0" rIns="0" bIns="0" anchor="b" anchorCtr="0">
            <a:spAutoFit/>
          </a:bodyPr>
          <a:lstStyle/>
          <a:p>
            <a:pPr marL="0" lvl="0" indent="0" algn="l" rtl="0">
              <a:lnSpc>
                <a:spcPct val="100000"/>
              </a:lnSpc>
              <a:spcBef>
                <a:spcPts val="0"/>
              </a:spcBef>
              <a:spcAft>
                <a:spcPts val="0"/>
              </a:spcAft>
              <a:buClr>
                <a:schemeClr val="lt1"/>
              </a:buClr>
              <a:buSzPts val="7500"/>
              <a:buFont typeface="Arial"/>
              <a:buNone/>
            </a:pPr>
            <a:r>
              <a:rPr lang="en-GB" sz="7500" b="1" dirty="0">
                <a:solidFill>
                  <a:schemeClr val="lt1"/>
                </a:solidFill>
                <a:latin typeface="Arial"/>
                <a:ea typeface="Arial"/>
                <a:cs typeface="Arial"/>
                <a:sym typeface="Arial"/>
              </a:rPr>
              <a:t>CyberSkills2Work</a:t>
            </a:r>
            <a:br>
              <a:rPr lang="en-GB" sz="5000" b="1" dirty="0">
                <a:solidFill>
                  <a:schemeClr val="lt1"/>
                </a:solidFill>
                <a:latin typeface="Arial"/>
                <a:ea typeface="Arial"/>
                <a:cs typeface="Arial"/>
                <a:sym typeface="Arial"/>
              </a:rPr>
            </a:br>
            <a:r>
              <a:rPr lang="en-GB" sz="3000" b="1" dirty="0">
                <a:solidFill>
                  <a:schemeClr val="lt1"/>
                </a:solidFill>
                <a:latin typeface="Arial"/>
                <a:ea typeface="Arial"/>
                <a:cs typeface="Arial"/>
                <a:sym typeface="Arial"/>
              </a:rPr>
              <a:t>The National Cybersecurity Workforce</a:t>
            </a:r>
            <a:br>
              <a:rPr lang="en-GB" sz="3000" b="1" dirty="0">
                <a:solidFill>
                  <a:schemeClr val="lt1"/>
                </a:solidFill>
                <a:latin typeface="Arial"/>
                <a:ea typeface="Arial"/>
                <a:cs typeface="Arial"/>
                <a:sym typeface="Arial"/>
              </a:rPr>
            </a:br>
            <a:r>
              <a:rPr lang="en-GB" sz="3000" b="1" dirty="0">
                <a:solidFill>
                  <a:schemeClr val="lt1"/>
                </a:solidFill>
                <a:latin typeface="Arial"/>
                <a:ea typeface="Arial"/>
                <a:cs typeface="Arial"/>
                <a:sym typeface="Arial"/>
              </a:rPr>
              <a:t>Development Program</a:t>
            </a:r>
            <a:endParaRPr sz="3000" b="1" dirty="0">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411B4C-FF8F-40A3-27BA-6A05BE403D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2F9A30-4E73-7D18-49D8-9B439CD93F8B}"/>
              </a:ext>
            </a:extLst>
          </p:cNvPr>
          <p:cNvSpPr>
            <a:spLocks noGrp="1"/>
          </p:cNvSpPr>
          <p:nvPr>
            <p:ph type="title"/>
          </p:nvPr>
        </p:nvSpPr>
        <p:spPr>
          <a:xfrm>
            <a:off x="2209800" y="762000"/>
            <a:ext cx="7772400" cy="838200"/>
          </a:xfrm>
        </p:spPr>
        <p:txBody>
          <a:bodyPr>
            <a:normAutofit fontScale="90000"/>
          </a:bodyPr>
          <a:lstStyle/>
          <a:p>
            <a:r>
              <a:rPr lang="en-US" dirty="0"/>
              <a:t>Key Components of an Incident Response Plan</a:t>
            </a:r>
          </a:p>
        </p:txBody>
      </p:sp>
      <p:sp>
        <p:nvSpPr>
          <p:cNvPr id="4" name="Content Placeholder 3">
            <a:extLst>
              <a:ext uri="{FF2B5EF4-FFF2-40B4-BE49-F238E27FC236}">
                <a16:creationId xmlns:a16="http://schemas.microsoft.com/office/drawing/2014/main" id="{DACAE6B6-663B-DC76-6C0A-5EFEC8C32F9F}"/>
              </a:ext>
            </a:extLst>
          </p:cNvPr>
          <p:cNvSpPr>
            <a:spLocks noGrp="1"/>
          </p:cNvSpPr>
          <p:nvPr>
            <p:ph idx="1"/>
          </p:nvPr>
        </p:nvSpPr>
        <p:spPr>
          <a:xfrm>
            <a:off x="1981200" y="1981200"/>
            <a:ext cx="7772400" cy="4572000"/>
          </a:xfrm>
        </p:spPr>
        <p:txBody>
          <a:bodyPr/>
          <a:lstStyle/>
          <a:p>
            <a:r>
              <a:rPr lang="en-US" dirty="0"/>
              <a:t>Preparation</a:t>
            </a:r>
          </a:p>
          <a:p>
            <a:pPr lvl="1"/>
            <a:r>
              <a:rPr lang="en-US" dirty="0"/>
              <a:t>Risk assessments and asset inventory</a:t>
            </a:r>
          </a:p>
          <a:p>
            <a:pPr lvl="1"/>
            <a:r>
              <a:rPr lang="en-US" dirty="0"/>
              <a:t>Training and tabletop exercises</a:t>
            </a:r>
          </a:p>
          <a:p>
            <a:r>
              <a:rPr lang="en-US" dirty="0"/>
              <a:t>Detection and Analysis</a:t>
            </a:r>
          </a:p>
          <a:p>
            <a:pPr lvl="1"/>
            <a:r>
              <a:rPr lang="en-US" dirty="0"/>
              <a:t>Identifying IOCs</a:t>
            </a:r>
          </a:p>
          <a:p>
            <a:pPr lvl="1"/>
            <a:r>
              <a:rPr lang="en-US" dirty="0"/>
              <a:t>Monitoring tools</a:t>
            </a:r>
          </a:p>
          <a:p>
            <a:r>
              <a:rPr lang="en-US" dirty="0"/>
              <a:t>Containment, Eradication, and Recovery</a:t>
            </a:r>
          </a:p>
          <a:p>
            <a:r>
              <a:rPr lang="en-US" dirty="0"/>
              <a:t>Post-Incident Activities</a:t>
            </a:r>
          </a:p>
          <a:p>
            <a:endParaRPr lang="en-US" dirty="0"/>
          </a:p>
        </p:txBody>
      </p:sp>
      <p:pic>
        <p:nvPicPr>
          <p:cNvPr id="6146" name="Picture 2">
            <a:extLst>
              <a:ext uri="{FF2B5EF4-FFF2-40B4-BE49-F238E27FC236}">
                <a16:creationId xmlns:a16="http://schemas.microsoft.com/office/drawing/2014/main" id="{516B6090-6174-9902-B411-02B30A1120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667"/>
          <a:stretch/>
        </p:blipFill>
        <p:spPr bwMode="auto">
          <a:xfrm>
            <a:off x="7315200" y="2362200"/>
            <a:ext cx="32004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0467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EF100-35FD-6F3B-648A-5708D23620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3CAA34-FFC6-14BD-E725-BFBC5AF1B2CF}"/>
              </a:ext>
            </a:extLst>
          </p:cNvPr>
          <p:cNvSpPr>
            <a:spLocks noGrp="1"/>
          </p:cNvSpPr>
          <p:nvPr>
            <p:ph type="title"/>
          </p:nvPr>
        </p:nvSpPr>
        <p:spPr/>
        <p:txBody>
          <a:bodyPr/>
          <a:lstStyle/>
          <a:p>
            <a:r>
              <a:rPr lang="en-US" dirty="0"/>
              <a:t>Roles and Responsibilities</a:t>
            </a:r>
          </a:p>
        </p:txBody>
      </p:sp>
      <p:sp>
        <p:nvSpPr>
          <p:cNvPr id="4" name="Content Placeholder 3">
            <a:extLst>
              <a:ext uri="{FF2B5EF4-FFF2-40B4-BE49-F238E27FC236}">
                <a16:creationId xmlns:a16="http://schemas.microsoft.com/office/drawing/2014/main" id="{5DC5FB5A-5B97-2C31-1893-CCECC16C5B28}"/>
              </a:ext>
            </a:extLst>
          </p:cNvPr>
          <p:cNvSpPr>
            <a:spLocks noGrp="1"/>
          </p:cNvSpPr>
          <p:nvPr>
            <p:ph idx="1"/>
          </p:nvPr>
        </p:nvSpPr>
        <p:spPr>
          <a:xfrm>
            <a:off x="2209800" y="1524000"/>
            <a:ext cx="7772400" cy="4572000"/>
          </a:xfrm>
        </p:spPr>
        <p:txBody>
          <a:bodyPr/>
          <a:lstStyle/>
          <a:p>
            <a:r>
              <a:rPr lang="en-US" b="1" dirty="0"/>
              <a:t>Incident Commander:</a:t>
            </a:r>
            <a:r>
              <a:rPr lang="en-US" dirty="0"/>
              <a:t> Oversees the entire response process.</a:t>
            </a:r>
          </a:p>
          <a:p>
            <a:r>
              <a:rPr lang="en-US" b="1" dirty="0"/>
              <a:t>Forensics Lead:</a:t>
            </a:r>
            <a:r>
              <a:rPr lang="en-US" dirty="0"/>
              <a:t> Analyzes compromised systems and collects evidence.</a:t>
            </a:r>
          </a:p>
          <a:p>
            <a:r>
              <a:rPr lang="en-US" b="1" dirty="0"/>
              <a:t>Communication Manager:</a:t>
            </a:r>
            <a:r>
              <a:rPr lang="en-US" dirty="0"/>
              <a:t> Handles internal and external communications.</a:t>
            </a:r>
          </a:p>
          <a:p>
            <a:r>
              <a:rPr lang="en-US" b="1" dirty="0"/>
              <a:t>IT/OT Specialists:</a:t>
            </a:r>
            <a:r>
              <a:rPr lang="en-US" dirty="0"/>
              <a:t> Focus on system-specific recovery tasks.</a:t>
            </a:r>
          </a:p>
          <a:p>
            <a:r>
              <a:rPr lang="en-US" b="1" dirty="0"/>
              <a:t>Legal and Compliance Teams:</a:t>
            </a:r>
            <a:r>
              <a:rPr lang="en-US" dirty="0"/>
              <a:t> Ensure actions align with regulations.</a:t>
            </a:r>
          </a:p>
        </p:txBody>
      </p:sp>
    </p:spTree>
    <p:extLst>
      <p:ext uri="{BB962C8B-B14F-4D97-AF65-F5344CB8AC3E}">
        <p14:creationId xmlns:p14="http://schemas.microsoft.com/office/powerpoint/2010/main" val="4208205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26DB7-F848-058C-C030-5DC2468496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9E59B9-5045-7802-2D41-59ACDF443C6F}"/>
              </a:ext>
            </a:extLst>
          </p:cNvPr>
          <p:cNvSpPr>
            <a:spLocks noGrp="1"/>
          </p:cNvSpPr>
          <p:nvPr>
            <p:ph type="title"/>
          </p:nvPr>
        </p:nvSpPr>
        <p:spPr/>
        <p:txBody>
          <a:bodyPr/>
          <a:lstStyle/>
          <a:p>
            <a:r>
              <a:rPr lang="en-US" dirty="0"/>
              <a:t>Incident Response Procedures</a:t>
            </a:r>
          </a:p>
        </p:txBody>
      </p:sp>
      <p:sp>
        <p:nvSpPr>
          <p:cNvPr id="4" name="Content Placeholder 3">
            <a:extLst>
              <a:ext uri="{FF2B5EF4-FFF2-40B4-BE49-F238E27FC236}">
                <a16:creationId xmlns:a16="http://schemas.microsoft.com/office/drawing/2014/main" id="{0ADA0BE6-675A-40EE-0135-90E09BFBA300}"/>
              </a:ext>
            </a:extLst>
          </p:cNvPr>
          <p:cNvSpPr>
            <a:spLocks noGrp="1"/>
          </p:cNvSpPr>
          <p:nvPr>
            <p:ph idx="1"/>
          </p:nvPr>
        </p:nvSpPr>
        <p:spPr/>
        <p:txBody>
          <a:bodyPr>
            <a:normAutofit lnSpcReduction="10000"/>
          </a:bodyPr>
          <a:lstStyle/>
          <a:p>
            <a:r>
              <a:rPr lang="en-US" dirty="0"/>
              <a:t>Playbooks for common ICS incidents</a:t>
            </a:r>
          </a:p>
          <a:p>
            <a:pPr lvl="1"/>
            <a:r>
              <a:rPr lang="en-US" dirty="0"/>
              <a:t>Ransomware</a:t>
            </a:r>
          </a:p>
          <a:p>
            <a:pPr lvl="1"/>
            <a:r>
              <a:rPr lang="en-US" dirty="0"/>
              <a:t>Unauthorized access</a:t>
            </a:r>
          </a:p>
          <a:p>
            <a:r>
              <a:rPr lang="en-US" dirty="0"/>
              <a:t>Checklists for containment and eradication steps</a:t>
            </a:r>
          </a:p>
          <a:p>
            <a:r>
              <a:rPr lang="en-US" dirty="0"/>
              <a:t>Decision trees for escalation paths</a:t>
            </a:r>
          </a:p>
          <a:p>
            <a:r>
              <a:rPr lang="en-US" dirty="0"/>
              <a:t>Example: Response to Ransomware in ICS</a:t>
            </a:r>
          </a:p>
          <a:p>
            <a:pPr lvl="1"/>
            <a:r>
              <a:rPr lang="en-US" dirty="0"/>
              <a:t>Detection</a:t>
            </a:r>
          </a:p>
          <a:p>
            <a:pPr lvl="1"/>
            <a:r>
              <a:rPr lang="en-US" dirty="0"/>
              <a:t>Containment</a:t>
            </a:r>
          </a:p>
          <a:p>
            <a:pPr lvl="1"/>
            <a:r>
              <a:rPr lang="en-US" dirty="0"/>
              <a:t>Eradication</a:t>
            </a:r>
          </a:p>
          <a:p>
            <a:pPr lvl="1"/>
            <a:r>
              <a:rPr lang="en-US" dirty="0"/>
              <a:t>Recovery</a:t>
            </a:r>
          </a:p>
        </p:txBody>
      </p:sp>
      <p:pic>
        <p:nvPicPr>
          <p:cNvPr id="9220" name="Picture 4">
            <a:extLst>
              <a:ext uri="{FF2B5EF4-FFF2-40B4-BE49-F238E27FC236}">
                <a16:creationId xmlns:a16="http://schemas.microsoft.com/office/drawing/2014/main" id="{EE9D663A-B294-3250-D4AF-4DF58D430B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4715933"/>
            <a:ext cx="27432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0111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BC85C-B12F-78F2-66F2-A6226C0B21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A41533-9C31-A999-4825-1A81EA9183ED}"/>
              </a:ext>
            </a:extLst>
          </p:cNvPr>
          <p:cNvSpPr>
            <a:spLocks noGrp="1"/>
          </p:cNvSpPr>
          <p:nvPr>
            <p:ph type="title"/>
          </p:nvPr>
        </p:nvSpPr>
        <p:spPr/>
        <p:txBody>
          <a:bodyPr/>
          <a:lstStyle/>
          <a:p>
            <a:r>
              <a:rPr lang="en-US" dirty="0"/>
              <a:t>Testing and Improving the Plan</a:t>
            </a:r>
          </a:p>
        </p:txBody>
      </p:sp>
      <p:sp>
        <p:nvSpPr>
          <p:cNvPr id="4" name="Content Placeholder 3">
            <a:extLst>
              <a:ext uri="{FF2B5EF4-FFF2-40B4-BE49-F238E27FC236}">
                <a16:creationId xmlns:a16="http://schemas.microsoft.com/office/drawing/2014/main" id="{AE1A93D0-12C0-062F-2F34-F2BCD09D1748}"/>
              </a:ext>
            </a:extLst>
          </p:cNvPr>
          <p:cNvSpPr>
            <a:spLocks noGrp="1"/>
          </p:cNvSpPr>
          <p:nvPr>
            <p:ph idx="1"/>
          </p:nvPr>
        </p:nvSpPr>
        <p:spPr>
          <a:xfrm>
            <a:off x="2209800" y="1752600"/>
            <a:ext cx="7772400" cy="4572000"/>
          </a:xfrm>
        </p:spPr>
        <p:txBody>
          <a:bodyPr/>
          <a:lstStyle/>
          <a:p>
            <a:r>
              <a:rPr lang="en-US" b="1" dirty="0"/>
              <a:t>Tabletop Exercises:</a:t>
            </a:r>
            <a:r>
              <a:rPr lang="en-US" dirty="0"/>
              <a:t> Simulated scenarios to test readiness.</a:t>
            </a:r>
          </a:p>
          <a:p>
            <a:r>
              <a:rPr lang="en-US" b="1" dirty="0"/>
              <a:t>Red Team/Blue Team Drills:</a:t>
            </a:r>
            <a:r>
              <a:rPr lang="en-US" dirty="0"/>
              <a:t> Assess defense and response capabilities.</a:t>
            </a:r>
          </a:p>
          <a:p>
            <a:r>
              <a:rPr lang="en-US" b="1" dirty="0"/>
              <a:t>Feedback Loops:</a:t>
            </a:r>
            <a:r>
              <a:rPr lang="en-US" dirty="0"/>
              <a:t> Continuously refine based on test outcomes.</a:t>
            </a:r>
          </a:p>
        </p:txBody>
      </p:sp>
      <p:pic>
        <p:nvPicPr>
          <p:cNvPr id="10242" name="Picture 2" descr="Get better faster with a tight feedback loop – GolfWRX">
            <a:extLst>
              <a:ext uri="{FF2B5EF4-FFF2-40B4-BE49-F238E27FC236}">
                <a16:creationId xmlns:a16="http://schemas.microsoft.com/office/drawing/2014/main" id="{3DE62558-DC64-D077-F0BF-F0119ABB64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3273" y="4343400"/>
            <a:ext cx="3070861" cy="19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9215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9F6CD-FC90-CE0C-3F8E-72009E25BD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A52043-4E98-74FD-2726-BCB7967BD779}"/>
              </a:ext>
            </a:extLst>
          </p:cNvPr>
          <p:cNvSpPr>
            <a:spLocks noGrp="1"/>
          </p:cNvSpPr>
          <p:nvPr>
            <p:ph type="title"/>
          </p:nvPr>
        </p:nvSpPr>
        <p:spPr>
          <a:xfrm>
            <a:off x="1905000" y="990600"/>
            <a:ext cx="8534400" cy="838200"/>
          </a:xfrm>
        </p:spPr>
        <p:txBody>
          <a:bodyPr/>
          <a:lstStyle/>
          <a:p>
            <a:r>
              <a:rPr lang="en-US" dirty="0"/>
              <a:t>Root Cause Identification Tools</a:t>
            </a:r>
          </a:p>
        </p:txBody>
      </p:sp>
      <p:pic>
        <p:nvPicPr>
          <p:cNvPr id="11266" name="Picture 2" descr="Integrate Root Cause Analysis With Your EAM Software">
            <a:extLst>
              <a:ext uri="{FF2B5EF4-FFF2-40B4-BE49-F238E27FC236}">
                <a16:creationId xmlns:a16="http://schemas.microsoft.com/office/drawing/2014/main" id="{7270177C-CF6F-AE0B-767B-22C1AD0181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500" y="1930402"/>
            <a:ext cx="7239000" cy="4109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800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B169C-83E4-C146-CAE2-C2D440013A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9274A5-925B-A5CF-0E7E-C239DCAB32B3}"/>
              </a:ext>
            </a:extLst>
          </p:cNvPr>
          <p:cNvSpPr>
            <a:spLocks noGrp="1"/>
          </p:cNvSpPr>
          <p:nvPr>
            <p:ph type="title"/>
          </p:nvPr>
        </p:nvSpPr>
        <p:spPr/>
        <p:txBody>
          <a:bodyPr/>
          <a:lstStyle/>
          <a:p>
            <a:r>
              <a:rPr lang="en-US" dirty="0"/>
              <a:t>Key Categories of Tools</a:t>
            </a:r>
          </a:p>
        </p:txBody>
      </p:sp>
      <p:sp>
        <p:nvSpPr>
          <p:cNvPr id="4" name="Content Placeholder 3">
            <a:extLst>
              <a:ext uri="{FF2B5EF4-FFF2-40B4-BE49-F238E27FC236}">
                <a16:creationId xmlns:a16="http://schemas.microsoft.com/office/drawing/2014/main" id="{18224E41-52A6-EB78-6864-7415166648C4}"/>
              </a:ext>
            </a:extLst>
          </p:cNvPr>
          <p:cNvSpPr>
            <a:spLocks noGrp="1"/>
          </p:cNvSpPr>
          <p:nvPr>
            <p:ph idx="1"/>
          </p:nvPr>
        </p:nvSpPr>
        <p:spPr>
          <a:xfrm>
            <a:off x="2209800" y="1600200"/>
            <a:ext cx="8229600" cy="4572000"/>
          </a:xfrm>
        </p:spPr>
        <p:txBody>
          <a:bodyPr>
            <a:normAutofit lnSpcReduction="10000"/>
          </a:bodyPr>
          <a:lstStyle/>
          <a:p>
            <a:r>
              <a:rPr lang="en-US" dirty="0"/>
              <a:t>Log Analysis Tools</a:t>
            </a:r>
          </a:p>
          <a:p>
            <a:pPr lvl="1"/>
            <a:r>
              <a:rPr lang="en-US" dirty="0"/>
              <a:t>Splunk, Elastic Stack (ELK), </a:t>
            </a:r>
            <a:r>
              <a:rPr lang="en-US" dirty="0" err="1"/>
              <a:t>Graylog</a:t>
            </a:r>
            <a:endParaRPr lang="en-US" dirty="0"/>
          </a:p>
          <a:p>
            <a:pPr lvl="1"/>
            <a:r>
              <a:rPr lang="en-US" dirty="0">
                <a:latin typeface="Times New Roman"/>
                <a:cs typeface="Times New Roman"/>
              </a:rPr>
              <a:t>Analyze logs from ICS devices (PLCs, SCADA, HMIs)</a:t>
            </a:r>
          </a:p>
          <a:p>
            <a:r>
              <a:rPr lang="en-US" dirty="0"/>
              <a:t>Network Monitoring Tools</a:t>
            </a:r>
          </a:p>
          <a:p>
            <a:pPr lvl="1"/>
            <a:r>
              <a:rPr lang="en-US" dirty="0"/>
              <a:t>Wireshark, Zeek, </a:t>
            </a:r>
            <a:r>
              <a:rPr lang="en-US" dirty="0" err="1"/>
              <a:t>tcpdump</a:t>
            </a:r>
            <a:endParaRPr lang="en-US" dirty="0"/>
          </a:p>
          <a:p>
            <a:pPr lvl="1"/>
            <a:r>
              <a:rPr lang="en-US" dirty="0"/>
              <a:t>Monitor traffic and identify anomalies in ICS-specific protocols</a:t>
            </a:r>
          </a:p>
          <a:p>
            <a:r>
              <a:rPr lang="en-US" dirty="0"/>
              <a:t>System Monitoring Tools</a:t>
            </a:r>
          </a:p>
          <a:p>
            <a:pPr lvl="1"/>
            <a:r>
              <a:rPr lang="en-US" dirty="0" err="1"/>
              <a:t>Sysinternals</a:t>
            </a:r>
            <a:r>
              <a:rPr lang="en-US" dirty="0"/>
              <a:t> Suite, </a:t>
            </a:r>
            <a:r>
              <a:rPr lang="en-US" dirty="0" err="1"/>
              <a:t>OSQuery</a:t>
            </a:r>
            <a:endParaRPr lang="en-US" dirty="0"/>
          </a:p>
          <a:p>
            <a:pPr lvl="1"/>
            <a:r>
              <a:rPr lang="en-US" dirty="0"/>
              <a:t>Detect changes in processes, registry keys, and file systems</a:t>
            </a:r>
          </a:p>
        </p:txBody>
      </p:sp>
    </p:spTree>
    <p:extLst>
      <p:ext uri="{BB962C8B-B14F-4D97-AF65-F5344CB8AC3E}">
        <p14:creationId xmlns:p14="http://schemas.microsoft.com/office/powerpoint/2010/main" val="3261122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F8568-4577-A142-3C70-52904DF03D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602AA7-0B3C-2BF1-2E1C-85805D9686C1}"/>
              </a:ext>
            </a:extLst>
          </p:cNvPr>
          <p:cNvSpPr>
            <a:spLocks noGrp="1"/>
          </p:cNvSpPr>
          <p:nvPr>
            <p:ph type="title"/>
          </p:nvPr>
        </p:nvSpPr>
        <p:spPr/>
        <p:txBody>
          <a:bodyPr/>
          <a:lstStyle/>
          <a:p>
            <a:r>
              <a:rPr lang="en-US" dirty="0"/>
              <a:t>Using Log Analysis Tools</a:t>
            </a:r>
          </a:p>
        </p:txBody>
      </p:sp>
      <p:sp>
        <p:nvSpPr>
          <p:cNvPr id="4" name="Content Placeholder 3">
            <a:extLst>
              <a:ext uri="{FF2B5EF4-FFF2-40B4-BE49-F238E27FC236}">
                <a16:creationId xmlns:a16="http://schemas.microsoft.com/office/drawing/2014/main" id="{00AE181D-F91E-08C9-67E8-44BC05B17681}"/>
              </a:ext>
            </a:extLst>
          </p:cNvPr>
          <p:cNvSpPr>
            <a:spLocks noGrp="1"/>
          </p:cNvSpPr>
          <p:nvPr>
            <p:ph idx="1"/>
          </p:nvPr>
        </p:nvSpPr>
        <p:spPr>
          <a:xfrm>
            <a:off x="2209800" y="1676400"/>
            <a:ext cx="7772400" cy="4572000"/>
          </a:xfrm>
        </p:spPr>
        <p:txBody>
          <a:bodyPr/>
          <a:lstStyle/>
          <a:p>
            <a:r>
              <a:rPr lang="en-US" dirty="0"/>
              <a:t>Key Sources of Logs</a:t>
            </a:r>
          </a:p>
          <a:p>
            <a:pPr lvl="1"/>
            <a:r>
              <a:rPr lang="en-US" dirty="0"/>
              <a:t>ICS-Specific logs</a:t>
            </a:r>
          </a:p>
          <a:p>
            <a:pPr lvl="1"/>
            <a:r>
              <a:rPr lang="en-US" dirty="0"/>
              <a:t>Network logs</a:t>
            </a:r>
          </a:p>
          <a:p>
            <a:pPr lvl="1"/>
            <a:r>
              <a:rPr lang="en-US" dirty="0"/>
              <a:t>Endpoint logs</a:t>
            </a:r>
          </a:p>
          <a:p>
            <a:r>
              <a:rPr lang="en-US" dirty="0"/>
              <a:t>Steps in Log Analysis</a:t>
            </a:r>
          </a:p>
          <a:p>
            <a:pPr lvl="1"/>
            <a:r>
              <a:rPr lang="en-US" dirty="0"/>
              <a:t>Step 1: Centralize logs</a:t>
            </a:r>
          </a:p>
          <a:p>
            <a:pPr lvl="1"/>
            <a:r>
              <a:rPr lang="en-US" dirty="0"/>
              <a:t>Step 2: Define queries to search</a:t>
            </a:r>
          </a:p>
          <a:p>
            <a:pPr lvl="1"/>
            <a:r>
              <a:rPr lang="en-US" dirty="0"/>
              <a:t>Step 3: Correlate logs</a:t>
            </a:r>
          </a:p>
          <a:p>
            <a:pPr lvl="1"/>
            <a:r>
              <a:rPr lang="en-US" dirty="0"/>
              <a:t>Step 4: Visualize findings</a:t>
            </a:r>
          </a:p>
        </p:txBody>
      </p:sp>
      <p:pic>
        <p:nvPicPr>
          <p:cNvPr id="12296" name="Picture 8" descr="Splunk vs WP Engine – Which is better? (Comparison)">
            <a:extLst>
              <a:ext uri="{FF2B5EF4-FFF2-40B4-BE49-F238E27FC236}">
                <a16:creationId xmlns:a16="http://schemas.microsoft.com/office/drawing/2014/main" id="{B1C699C1-EF1F-06F9-58FB-CD2BC69F19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1950" y="3001963"/>
            <a:ext cx="2686050" cy="2686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8495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F9279-84CE-8E4B-88C5-F7A522B9C8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6A5CF7-F1CC-FB9E-1542-9EEEC0CC62CB}"/>
              </a:ext>
            </a:extLst>
          </p:cNvPr>
          <p:cNvSpPr>
            <a:spLocks noGrp="1"/>
          </p:cNvSpPr>
          <p:nvPr>
            <p:ph type="title"/>
          </p:nvPr>
        </p:nvSpPr>
        <p:spPr/>
        <p:txBody>
          <a:bodyPr/>
          <a:lstStyle/>
          <a:p>
            <a:r>
              <a:rPr lang="en-US" dirty="0"/>
              <a:t>Network Monitoring Tools in Action</a:t>
            </a:r>
          </a:p>
        </p:txBody>
      </p:sp>
      <p:sp>
        <p:nvSpPr>
          <p:cNvPr id="4" name="Content Placeholder 3">
            <a:extLst>
              <a:ext uri="{FF2B5EF4-FFF2-40B4-BE49-F238E27FC236}">
                <a16:creationId xmlns:a16="http://schemas.microsoft.com/office/drawing/2014/main" id="{8924CBF8-85C9-B1B1-1BA1-DCE2CFCF7FE3}"/>
              </a:ext>
            </a:extLst>
          </p:cNvPr>
          <p:cNvSpPr>
            <a:spLocks noGrp="1"/>
          </p:cNvSpPr>
          <p:nvPr>
            <p:ph idx="1"/>
          </p:nvPr>
        </p:nvSpPr>
        <p:spPr/>
        <p:txBody>
          <a:bodyPr>
            <a:normAutofit lnSpcReduction="10000"/>
          </a:bodyPr>
          <a:lstStyle/>
          <a:p>
            <a:r>
              <a:rPr lang="en-US" dirty="0"/>
              <a:t>Key Network Monitoring Tools</a:t>
            </a:r>
          </a:p>
          <a:p>
            <a:pPr lvl="1"/>
            <a:r>
              <a:rPr lang="en-US" dirty="0"/>
              <a:t>Wireshark</a:t>
            </a:r>
          </a:p>
          <a:p>
            <a:pPr lvl="1"/>
            <a:r>
              <a:rPr lang="en-US" dirty="0"/>
              <a:t>Zeek (formerly Bro)</a:t>
            </a:r>
          </a:p>
          <a:p>
            <a:pPr lvl="1"/>
            <a:r>
              <a:rPr lang="en-US" dirty="0" err="1"/>
              <a:t>Tcpdump</a:t>
            </a:r>
            <a:endParaRPr lang="en-US" dirty="0"/>
          </a:p>
          <a:p>
            <a:r>
              <a:rPr lang="en-US" dirty="0"/>
              <a:t>ICS-Specific Protocol Monitoring</a:t>
            </a:r>
          </a:p>
          <a:p>
            <a:r>
              <a:rPr lang="en-US" dirty="0"/>
              <a:t>Steps in Network Monitoring</a:t>
            </a:r>
          </a:p>
          <a:p>
            <a:pPr lvl="1"/>
            <a:r>
              <a:rPr lang="en-US" dirty="0"/>
              <a:t>Step 1: Establish baselines</a:t>
            </a:r>
          </a:p>
          <a:p>
            <a:pPr lvl="1"/>
            <a:r>
              <a:rPr lang="en-US" dirty="0"/>
              <a:t>Step 2: Continuously monitor for deviations</a:t>
            </a:r>
          </a:p>
          <a:p>
            <a:pPr lvl="1"/>
            <a:r>
              <a:rPr lang="en-US" dirty="0"/>
              <a:t>Step 3: Analyze packet captures</a:t>
            </a:r>
          </a:p>
          <a:p>
            <a:pPr lvl="1"/>
            <a:r>
              <a:rPr lang="en-US" dirty="0"/>
              <a:t>Step 4: Correlate findings</a:t>
            </a:r>
          </a:p>
        </p:txBody>
      </p:sp>
      <p:pic>
        <p:nvPicPr>
          <p:cNvPr id="14338" name="Picture 2" descr="Well Known Network Protocol Analyzer: WireShark | CYBERPUNK">
            <a:extLst>
              <a:ext uri="{FF2B5EF4-FFF2-40B4-BE49-F238E27FC236}">
                <a16:creationId xmlns:a16="http://schemas.microsoft.com/office/drawing/2014/main" id="{DBB6B267-A32E-DE2B-45DD-CD5F1ECB0E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8600" y="3200400"/>
            <a:ext cx="2514600" cy="1383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62916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B065B-4CE3-56A4-5971-636493B3E5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643829-0FDC-B134-795A-39543826A728}"/>
              </a:ext>
            </a:extLst>
          </p:cNvPr>
          <p:cNvSpPr>
            <a:spLocks noGrp="1"/>
          </p:cNvSpPr>
          <p:nvPr>
            <p:ph type="title"/>
          </p:nvPr>
        </p:nvSpPr>
        <p:spPr>
          <a:xfrm>
            <a:off x="2209800" y="685800"/>
            <a:ext cx="7772400" cy="838200"/>
          </a:xfrm>
        </p:spPr>
        <p:txBody>
          <a:bodyPr>
            <a:normAutofit fontScale="90000"/>
          </a:bodyPr>
          <a:lstStyle/>
          <a:p>
            <a:r>
              <a:rPr lang="en-US" dirty="0"/>
              <a:t>Monitoring System Changes for Root Cause Analysis</a:t>
            </a:r>
          </a:p>
        </p:txBody>
      </p:sp>
      <p:sp>
        <p:nvSpPr>
          <p:cNvPr id="4" name="Content Placeholder 3">
            <a:extLst>
              <a:ext uri="{FF2B5EF4-FFF2-40B4-BE49-F238E27FC236}">
                <a16:creationId xmlns:a16="http://schemas.microsoft.com/office/drawing/2014/main" id="{F0A95DC2-1200-5395-C9AA-24E526A1A115}"/>
              </a:ext>
            </a:extLst>
          </p:cNvPr>
          <p:cNvSpPr>
            <a:spLocks noGrp="1"/>
          </p:cNvSpPr>
          <p:nvPr>
            <p:ph idx="1"/>
          </p:nvPr>
        </p:nvSpPr>
        <p:spPr>
          <a:xfrm>
            <a:off x="2209800" y="1981200"/>
            <a:ext cx="7772400" cy="4572000"/>
          </a:xfrm>
        </p:spPr>
        <p:txBody>
          <a:bodyPr/>
          <a:lstStyle/>
          <a:p>
            <a:r>
              <a:rPr lang="en-US" dirty="0"/>
              <a:t>Why Monitor System Changes?</a:t>
            </a:r>
          </a:p>
          <a:p>
            <a:r>
              <a:rPr lang="en-US" dirty="0"/>
              <a:t>Key Tools for System Monitoring</a:t>
            </a:r>
          </a:p>
          <a:p>
            <a:pPr lvl="1"/>
            <a:r>
              <a:rPr lang="en-US" dirty="0" err="1"/>
              <a:t>Sysinternals</a:t>
            </a:r>
            <a:r>
              <a:rPr lang="en-US" dirty="0"/>
              <a:t> Suite (Windows-focused)</a:t>
            </a:r>
          </a:p>
          <a:p>
            <a:pPr lvl="1"/>
            <a:r>
              <a:rPr lang="en-US" dirty="0" err="1"/>
              <a:t>OSQuery</a:t>
            </a:r>
            <a:endParaRPr lang="en-US" dirty="0"/>
          </a:p>
          <a:p>
            <a:pPr lvl="1"/>
            <a:r>
              <a:rPr lang="en-US" dirty="0"/>
              <a:t>Endpoint Detection and Response (EDR) Tools</a:t>
            </a:r>
          </a:p>
          <a:p>
            <a:r>
              <a:rPr lang="en-US" dirty="0"/>
              <a:t>Focus Areas for ICS Monitoring</a:t>
            </a:r>
          </a:p>
          <a:p>
            <a:pPr lvl="1"/>
            <a:r>
              <a:rPr lang="en-US" dirty="0"/>
              <a:t>File System Changes</a:t>
            </a:r>
          </a:p>
          <a:p>
            <a:pPr lvl="1"/>
            <a:r>
              <a:rPr lang="en-US" dirty="0"/>
              <a:t>Registry Modifications</a:t>
            </a:r>
          </a:p>
          <a:p>
            <a:pPr lvl="1"/>
            <a:r>
              <a:rPr lang="en-US" dirty="0"/>
              <a:t>Active Processes and Services</a:t>
            </a:r>
          </a:p>
        </p:txBody>
      </p:sp>
      <p:pic>
        <p:nvPicPr>
          <p:cNvPr id="18434" name="Picture 2" descr="The Power of Osquery for Financial Technology - The New Stack">
            <a:extLst>
              <a:ext uri="{FF2B5EF4-FFF2-40B4-BE49-F238E27FC236}">
                <a16:creationId xmlns:a16="http://schemas.microsoft.com/office/drawing/2014/main" id="{AC888A9D-6280-3492-237C-181FCC1505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2362" y="4400550"/>
            <a:ext cx="3230656" cy="177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887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4938C-E2F1-68B5-3870-A21DCAE28C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772D51-B13D-1D4D-7F88-735F70E5C64A}"/>
              </a:ext>
            </a:extLst>
          </p:cNvPr>
          <p:cNvSpPr>
            <a:spLocks noGrp="1"/>
          </p:cNvSpPr>
          <p:nvPr>
            <p:ph type="title"/>
          </p:nvPr>
        </p:nvSpPr>
        <p:spPr>
          <a:xfrm>
            <a:off x="2209800" y="685800"/>
            <a:ext cx="7772400" cy="838200"/>
          </a:xfrm>
        </p:spPr>
        <p:txBody>
          <a:bodyPr/>
          <a:lstStyle/>
          <a:p>
            <a:r>
              <a:rPr lang="en-US" dirty="0"/>
              <a:t>Process Explorer</a:t>
            </a:r>
          </a:p>
        </p:txBody>
      </p:sp>
      <p:pic>
        <p:nvPicPr>
          <p:cNvPr id="15362" name="Picture 2" descr="Process Explorer by SysInternals (now owned by Microsoft) - What's Running?">
            <a:extLst>
              <a:ext uri="{FF2B5EF4-FFF2-40B4-BE49-F238E27FC236}">
                <a16:creationId xmlns:a16="http://schemas.microsoft.com/office/drawing/2014/main" id="{82C08508-9329-4022-D3CF-60B9273C9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581150"/>
            <a:ext cx="8096250" cy="459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2666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grpSp>
        <p:nvGrpSpPr>
          <p:cNvPr id="170" name="Google Shape;170;p2"/>
          <p:cNvGrpSpPr/>
          <p:nvPr/>
        </p:nvGrpSpPr>
        <p:grpSpPr>
          <a:xfrm>
            <a:off x="804000" y="2628000"/>
            <a:ext cx="10584000" cy="1517100"/>
            <a:chOff x="804000" y="2209891"/>
            <a:chExt cx="10584000" cy="1517100"/>
          </a:xfrm>
        </p:grpSpPr>
        <p:sp>
          <p:nvSpPr>
            <p:cNvPr id="171" name="Google Shape;171;p2"/>
            <p:cNvSpPr txBox="1"/>
            <p:nvPr/>
          </p:nvSpPr>
          <p:spPr>
            <a:xfrm>
              <a:off x="804000" y="2785891"/>
              <a:ext cx="10584000" cy="9411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000"/>
                </a:spcBef>
                <a:spcAft>
                  <a:spcPts val="0"/>
                </a:spcAft>
                <a:buNone/>
              </a:pPr>
              <a:r>
                <a:rPr lang="en-GB" sz="1600" dirty="0">
                  <a:solidFill>
                    <a:schemeClr val="dk1"/>
                  </a:solidFill>
                </a:rPr>
                <a:t>This program is funded by the National Security Agency National </a:t>
              </a:r>
              <a:r>
                <a:rPr lang="en-GB" sz="1600" dirty="0" err="1">
                  <a:solidFill>
                    <a:schemeClr val="dk1"/>
                  </a:solidFill>
                </a:rPr>
                <a:t>Centers</a:t>
              </a:r>
              <a:r>
                <a:rPr lang="en-GB" sz="1600" dirty="0">
                  <a:solidFill>
                    <a:schemeClr val="dk1"/>
                  </a:solidFill>
                </a:rPr>
                <a:t> of Academic Excellence in Cybersecurity (NCAE-C) Program.</a:t>
              </a:r>
              <a:endParaRPr sz="1200" dirty="0">
                <a:solidFill>
                  <a:srgbClr val="222222"/>
                </a:solidFill>
                <a:highlight>
                  <a:srgbClr val="FFFFFF"/>
                </a:highlight>
              </a:endParaRPr>
            </a:p>
            <a:p>
              <a:pPr marL="0" marR="0" lvl="0" indent="0" algn="l" rtl="0">
                <a:lnSpc>
                  <a:spcPct val="125000"/>
                </a:lnSpc>
                <a:spcBef>
                  <a:spcPts val="1000"/>
                </a:spcBef>
                <a:spcAft>
                  <a:spcPts val="0"/>
                </a:spcAft>
                <a:buClr>
                  <a:schemeClr val="dk1"/>
                </a:buClr>
                <a:buSzPts val="1600"/>
                <a:buFont typeface="Arial"/>
                <a:buNone/>
              </a:pPr>
              <a:r>
                <a:rPr lang="en-GB" sz="1600" b="0" i="0" u="none" strike="noStrike" cap="none" dirty="0">
                  <a:solidFill>
                    <a:schemeClr val="dk1"/>
                  </a:solidFill>
                  <a:latin typeface="Arial"/>
                  <a:ea typeface="Arial"/>
                  <a:cs typeface="Arial"/>
                  <a:sym typeface="Arial"/>
                </a:rPr>
                <a:t>For additional information, please visit www.CyberSkills2Work.org. </a:t>
              </a:r>
              <a:endParaRPr dirty="0"/>
            </a:p>
          </p:txBody>
        </p:sp>
        <p:sp>
          <p:nvSpPr>
            <p:cNvPr id="172" name="Google Shape;172;p2"/>
            <p:cNvSpPr txBox="1"/>
            <p:nvPr/>
          </p:nvSpPr>
          <p:spPr>
            <a:xfrm>
              <a:off x="804000" y="2209891"/>
              <a:ext cx="10584000" cy="384721"/>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7F7F7F"/>
                </a:buClr>
                <a:buSzPts val="2500"/>
                <a:buFont typeface="Arial"/>
                <a:buNone/>
              </a:pPr>
              <a:r>
                <a:rPr lang="en-GB" sz="2500" b="1" i="0" u="none" strike="noStrike" cap="none">
                  <a:solidFill>
                    <a:srgbClr val="7F7F7F"/>
                  </a:solidFill>
                  <a:latin typeface="Arial"/>
                  <a:ea typeface="Arial"/>
                  <a:cs typeface="Arial"/>
                  <a:sym typeface="Arial"/>
                </a:rPr>
                <a:t>Acknowledgement</a:t>
              </a:r>
              <a:endParaRPr/>
            </a:p>
          </p:txBody>
        </p:sp>
      </p:grpSp>
      <p:sp>
        <p:nvSpPr>
          <p:cNvPr id="173" name="Google Shape;173;p2"/>
          <p:cNvSpPr txBox="1">
            <a:spLocks noGrp="1"/>
          </p:cNvSpPr>
          <p:nvPr>
            <p:ph type="ctrTitle"/>
          </p:nvPr>
        </p:nvSpPr>
        <p:spPr>
          <a:xfrm>
            <a:off x="804000" y="634460"/>
            <a:ext cx="10584000" cy="1538883"/>
          </a:xfrm>
          <a:prstGeom prst="rect">
            <a:avLst/>
          </a:prstGeom>
          <a:noFill/>
          <a:ln>
            <a:noFill/>
          </a:ln>
        </p:spPr>
        <p:txBody>
          <a:bodyPr spcFirstLastPara="1" wrap="square" lIns="0" tIns="0" rIns="0" bIns="0" anchor="b" anchorCtr="0">
            <a:spAutoFit/>
          </a:bodyPr>
          <a:lstStyle/>
          <a:p>
            <a:pPr marL="0" lvl="0" indent="0" algn="l" rtl="0">
              <a:lnSpc>
                <a:spcPct val="100000"/>
              </a:lnSpc>
              <a:spcBef>
                <a:spcPts val="0"/>
              </a:spcBef>
              <a:spcAft>
                <a:spcPts val="0"/>
              </a:spcAft>
              <a:buClr>
                <a:srgbClr val="0072CE"/>
              </a:buClr>
              <a:buSzPts val="5000"/>
              <a:buFont typeface="Arial"/>
              <a:buNone/>
            </a:pPr>
            <a:r>
              <a:rPr lang="en-GB" sz="5000" b="1" dirty="0">
                <a:solidFill>
                  <a:srgbClr val="0072CE"/>
                </a:solidFill>
                <a:latin typeface="Arial"/>
                <a:ea typeface="Arial"/>
                <a:cs typeface="Arial"/>
                <a:sym typeface="Arial"/>
              </a:rPr>
              <a:t>Industrial Control Systems Security</a:t>
            </a:r>
            <a:endParaRPr sz="2000" b="1" dirty="0">
              <a:solidFill>
                <a:srgbClr val="0072CE"/>
              </a:solidFill>
              <a:latin typeface="Arial"/>
              <a:ea typeface="Arial"/>
              <a:cs typeface="Arial"/>
              <a:sym typeface="Arial"/>
            </a:endParaRPr>
          </a:p>
        </p:txBody>
      </p:sp>
      <p:sp>
        <p:nvSpPr>
          <p:cNvPr id="174" name="Google Shape;174;p2"/>
          <p:cNvSpPr txBox="1"/>
          <p:nvPr/>
        </p:nvSpPr>
        <p:spPr>
          <a:xfrm>
            <a:off x="383830" y="6391171"/>
            <a:ext cx="1800000" cy="169277"/>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GB" sz="1100" b="1" i="0" u="none" strike="noStrike" cap="none">
                <a:solidFill>
                  <a:schemeClr val="lt1"/>
                </a:solidFill>
                <a:latin typeface="Arial"/>
                <a:ea typeface="Arial"/>
                <a:cs typeface="Arial"/>
                <a:sym typeface="Arial"/>
              </a:rPr>
              <a:t>Course Title</a:t>
            </a:r>
            <a:endParaRPr/>
          </a:p>
        </p:txBody>
      </p:sp>
      <p:sp>
        <p:nvSpPr>
          <p:cNvPr id="175" name="Google Shape;175;p2"/>
          <p:cNvSpPr txBox="1"/>
          <p:nvPr/>
        </p:nvSpPr>
        <p:spPr>
          <a:xfrm>
            <a:off x="4037133" y="6391170"/>
            <a:ext cx="2945550" cy="169277"/>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GB" sz="1100" b="1">
                <a:solidFill>
                  <a:schemeClr val="lt1"/>
                </a:solidFill>
                <a:latin typeface="Arial"/>
                <a:ea typeface="Arial"/>
                <a:cs typeface="Arial"/>
                <a:sym typeface="Arial"/>
              </a:rPr>
              <a:t>CRN</a:t>
            </a:r>
            <a:endParaRPr/>
          </a:p>
        </p:txBody>
      </p:sp>
      <p:sp>
        <p:nvSpPr>
          <p:cNvPr id="176" name="Google Shape;176;p2"/>
          <p:cNvSpPr txBox="1"/>
          <p:nvPr/>
        </p:nvSpPr>
        <p:spPr>
          <a:xfrm>
            <a:off x="8835986" y="6391170"/>
            <a:ext cx="2945550" cy="169277"/>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GB" sz="1100" b="1">
                <a:solidFill>
                  <a:schemeClr val="lt1"/>
                </a:solidFill>
                <a:latin typeface="Arial"/>
                <a:ea typeface="Arial"/>
                <a:cs typeface="Arial"/>
                <a:sym typeface="Arial"/>
              </a:rPr>
              <a:t>©202</a:t>
            </a:r>
            <a:r>
              <a:rPr lang="en-GB" sz="1100" b="1">
                <a:solidFill>
                  <a:schemeClr val="lt1"/>
                </a:solidFill>
              </a:rPr>
              <a:t>4</a:t>
            </a:r>
            <a:r>
              <a:rPr lang="en-GB" sz="1100" b="1">
                <a:solidFill>
                  <a:schemeClr val="lt1"/>
                </a:solidFill>
                <a:latin typeface="Arial"/>
                <a:ea typeface="Arial"/>
                <a:cs typeface="Arial"/>
                <a:sym typeface="Arial"/>
              </a:rPr>
              <a:t> CyberSkills2Work - Institution Name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0E914B-DF1F-3AD1-81DA-436A1041ED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4C2EDD-A6ED-D4C5-325E-49DC5E4DCFCB}"/>
              </a:ext>
            </a:extLst>
          </p:cNvPr>
          <p:cNvSpPr>
            <a:spLocks noGrp="1"/>
          </p:cNvSpPr>
          <p:nvPr>
            <p:ph type="title"/>
          </p:nvPr>
        </p:nvSpPr>
        <p:spPr>
          <a:xfrm>
            <a:off x="2209800" y="685800"/>
            <a:ext cx="7772400" cy="838200"/>
          </a:xfrm>
        </p:spPr>
        <p:txBody>
          <a:bodyPr/>
          <a:lstStyle/>
          <a:p>
            <a:r>
              <a:rPr lang="en-US" dirty="0"/>
              <a:t>Autoruns</a:t>
            </a:r>
          </a:p>
        </p:txBody>
      </p:sp>
      <p:pic>
        <p:nvPicPr>
          <p:cNvPr id="19458" name="Picture 2">
            <a:extLst>
              <a:ext uri="{FF2B5EF4-FFF2-40B4-BE49-F238E27FC236}">
                <a16:creationId xmlns:a16="http://schemas.microsoft.com/office/drawing/2014/main" id="{E8059F77-7C90-2A33-D1AA-0B8D4B320C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652587"/>
            <a:ext cx="8534400" cy="4547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76150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212C6-59E9-C234-D335-535606896F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70E9A0-2DFD-4D8B-94A7-852F63DDCF92}"/>
              </a:ext>
            </a:extLst>
          </p:cNvPr>
          <p:cNvSpPr>
            <a:spLocks noGrp="1"/>
          </p:cNvSpPr>
          <p:nvPr>
            <p:ph type="title"/>
          </p:nvPr>
        </p:nvSpPr>
        <p:spPr>
          <a:xfrm>
            <a:off x="2209800" y="685800"/>
            <a:ext cx="7772400" cy="838200"/>
          </a:xfrm>
        </p:spPr>
        <p:txBody>
          <a:bodyPr>
            <a:normAutofit fontScale="90000"/>
          </a:bodyPr>
          <a:lstStyle/>
          <a:p>
            <a:r>
              <a:rPr lang="en-US" dirty="0"/>
              <a:t>Monitoring System Changes for Root Cause Analysis (cont’d)</a:t>
            </a:r>
          </a:p>
        </p:txBody>
      </p:sp>
      <p:sp>
        <p:nvSpPr>
          <p:cNvPr id="4" name="Content Placeholder 3">
            <a:extLst>
              <a:ext uri="{FF2B5EF4-FFF2-40B4-BE49-F238E27FC236}">
                <a16:creationId xmlns:a16="http://schemas.microsoft.com/office/drawing/2014/main" id="{5E7A4A3C-9C96-62BB-DE6D-5BC50E5A521A}"/>
              </a:ext>
            </a:extLst>
          </p:cNvPr>
          <p:cNvSpPr>
            <a:spLocks noGrp="1"/>
          </p:cNvSpPr>
          <p:nvPr>
            <p:ph idx="1"/>
          </p:nvPr>
        </p:nvSpPr>
        <p:spPr>
          <a:xfrm>
            <a:off x="2209800" y="1981200"/>
            <a:ext cx="7772400" cy="4572000"/>
          </a:xfrm>
        </p:spPr>
        <p:txBody>
          <a:bodyPr/>
          <a:lstStyle/>
          <a:p>
            <a:r>
              <a:rPr lang="en-US" dirty="0"/>
              <a:t>Steps in Monitoring System Changes</a:t>
            </a:r>
          </a:p>
          <a:p>
            <a:pPr lvl="1"/>
            <a:r>
              <a:rPr lang="en-US" dirty="0"/>
              <a:t>Step 1: Establish baselines for system configurations and activities.</a:t>
            </a:r>
          </a:p>
          <a:p>
            <a:pPr lvl="1"/>
            <a:r>
              <a:rPr lang="en-US" dirty="0"/>
              <a:t>Step 2: Set up alerts for deviations from the baseline.</a:t>
            </a:r>
          </a:p>
          <a:p>
            <a:pPr lvl="1"/>
            <a:r>
              <a:rPr lang="en-US" dirty="0"/>
              <a:t>Step 3: Investigate flagged changes to confirm malicious intent.</a:t>
            </a:r>
          </a:p>
          <a:p>
            <a:pPr lvl="1"/>
            <a:r>
              <a:rPr lang="en-US" dirty="0"/>
              <a:t>Step 4: Document findings for incident reports and root cause analysis.</a:t>
            </a:r>
          </a:p>
          <a:p>
            <a:pPr marL="0" indent="0">
              <a:buNone/>
            </a:pPr>
            <a:r>
              <a:rPr lang="en-US" dirty="0"/>
              <a:t>Example: Identifying Fileless Malware on an HMI</a:t>
            </a:r>
          </a:p>
        </p:txBody>
      </p:sp>
    </p:spTree>
    <p:extLst>
      <p:ext uri="{BB962C8B-B14F-4D97-AF65-F5344CB8AC3E}">
        <p14:creationId xmlns:p14="http://schemas.microsoft.com/office/powerpoint/2010/main" val="3180912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B6738-7549-0B90-8B9C-DF05A73425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8CC3F5-8462-6F45-26F4-B4A2C589D271}"/>
              </a:ext>
            </a:extLst>
          </p:cNvPr>
          <p:cNvSpPr>
            <a:spLocks noGrp="1"/>
          </p:cNvSpPr>
          <p:nvPr>
            <p:ph type="title"/>
          </p:nvPr>
        </p:nvSpPr>
        <p:spPr>
          <a:xfrm>
            <a:off x="2209800" y="685800"/>
            <a:ext cx="7772400" cy="838200"/>
          </a:xfrm>
        </p:spPr>
        <p:txBody>
          <a:bodyPr>
            <a:normAutofit fontScale="90000"/>
          </a:bodyPr>
          <a:lstStyle/>
          <a:p>
            <a:r>
              <a:rPr lang="en-US" dirty="0"/>
              <a:t>Integrating Tools for </a:t>
            </a:r>
            <a:br>
              <a:rPr lang="en-US" dirty="0"/>
            </a:br>
            <a:r>
              <a:rPr lang="en-US" dirty="0"/>
              <a:t>Comprehensive Analysis</a:t>
            </a:r>
          </a:p>
        </p:txBody>
      </p:sp>
      <p:sp>
        <p:nvSpPr>
          <p:cNvPr id="4" name="Content Placeholder 3">
            <a:extLst>
              <a:ext uri="{FF2B5EF4-FFF2-40B4-BE49-F238E27FC236}">
                <a16:creationId xmlns:a16="http://schemas.microsoft.com/office/drawing/2014/main" id="{B0477279-AD4F-C53B-7479-13D224916247}"/>
              </a:ext>
            </a:extLst>
          </p:cNvPr>
          <p:cNvSpPr>
            <a:spLocks noGrp="1"/>
          </p:cNvSpPr>
          <p:nvPr>
            <p:ph idx="1"/>
          </p:nvPr>
        </p:nvSpPr>
        <p:spPr>
          <a:xfrm>
            <a:off x="2209800" y="1752600"/>
            <a:ext cx="7772400" cy="4572000"/>
          </a:xfrm>
        </p:spPr>
        <p:txBody>
          <a:bodyPr/>
          <a:lstStyle/>
          <a:p>
            <a:r>
              <a:rPr lang="en-US" dirty="0"/>
              <a:t>Why Integration is Critical?</a:t>
            </a:r>
          </a:p>
          <a:p>
            <a:r>
              <a:rPr lang="en-US" dirty="0"/>
              <a:t>Tools to Integrate</a:t>
            </a:r>
          </a:p>
          <a:p>
            <a:pPr lvl="1"/>
            <a:r>
              <a:rPr lang="en-US" dirty="0"/>
              <a:t>Log Analysis Tools</a:t>
            </a:r>
          </a:p>
          <a:p>
            <a:pPr lvl="1"/>
            <a:r>
              <a:rPr lang="en-US" dirty="0"/>
              <a:t>Network Monitoring Tools</a:t>
            </a:r>
          </a:p>
          <a:p>
            <a:pPr lvl="1"/>
            <a:r>
              <a:rPr lang="en-US" dirty="0"/>
              <a:t>System Monitoring Tools</a:t>
            </a:r>
          </a:p>
          <a:p>
            <a:r>
              <a:rPr lang="en-US" dirty="0"/>
              <a:t>Integration Workflow</a:t>
            </a:r>
          </a:p>
          <a:p>
            <a:pPr lvl="1"/>
            <a:r>
              <a:rPr lang="en-US" dirty="0"/>
              <a:t>Step 1: Collect data from all sources</a:t>
            </a:r>
          </a:p>
          <a:p>
            <a:pPr lvl="1"/>
            <a:r>
              <a:rPr lang="en-US" dirty="0"/>
              <a:t>Step 2: Correlate findings</a:t>
            </a:r>
          </a:p>
          <a:p>
            <a:pPr lvl="1"/>
            <a:r>
              <a:rPr lang="en-US" dirty="0"/>
              <a:t>Step 3: Use visualization tools</a:t>
            </a:r>
          </a:p>
          <a:p>
            <a:pPr lvl="1"/>
            <a:r>
              <a:rPr lang="en-US" dirty="0"/>
              <a:t>Step 4: Validate findings</a:t>
            </a:r>
          </a:p>
          <a:p>
            <a:endParaRPr lang="en-US" dirty="0"/>
          </a:p>
        </p:txBody>
      </p:sp>
      <p:pic>
        <p:nvPicPr>
          <p:cNvPr id="5" name="Picture 4" descr="Diagram, venn diagram&#10;&#10;Description automatically generated">
            <a:extLst>
              <a:ext uri="{FF2B5EF4-FFF2-40B4-BE49-F238E27FC236}">
                <a16:creationId xmlns:a16="http://schemas.microsoft.com/office/drawing/2014/main" id="{02960DB6-3140-852F-3870-ED7FF1D97C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1401" y="1981200"/>
            <a:ext cx="2992379" cy="2601130"/>
          </a:xfrm>
          <a:prstGeom prst="rect">
            <a:avLst/>
          </a:prstGeom>
        </p:spPr>
      </p:pic>
    </p:spTree>
    <p:extLst>
      <p:ext uri="{BB962C8B-B14F-4D97-AF65-F5344CB8AC3E}">
        <p14:creationId xmlns:p14="http://schemas.microsoft.com/office/powerpoint/2010/main" val="1709528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E6EB1F-86FB-31FC-391F-3FED9784F9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DB51F5-7C62-ADA1-EA55-65A3BC95A13E}"/>
              </a:ext>
            </a:extLst>
          </p:cNvPr>
          <p:cNvSpPr>
            <a:spLocks noGrp="1"/>
          </p:cNvSpPr>
          <p:nvPr>
            <p:ph type="title"/>
          </p:nvPr>
        </p:nvSpPr>
        <p:spPr>
          <a:xfrm>
            <a:off x="1905000" y="990600"/>
            <a:ext cx="8534400" cy="838200"/>
          </a:xfrm>
        </p:spPr>
        <p:txBody>
          <a:bodyPr>
            <a:normAutofit fontScale="90000"/>
          </a:bodyPr>
          <a:lstStyle/>
          <a:p>
            <a:r>
              <a:rPr lang="en-US" dirty="0"/>
              <a:t>Containment Strategies in </a:t>
            </a:r>
            <a:br>
              <a:rPr lang="en-US" dirty="0"/>
            </a:br>
            <a:r>
              <a:rPr lang="en-US" dirty="0"/>
              <a:t>ICS Environments</a:t>
            </a:r>
          </a:p>
        </p:txBody>
      </p:sp>
      <p:pic>
        <p:nvPicPr>
          <p:cNvPr id="21506" name="Picture 2" descr="What is Endpoint Application Isolation &amp; Containment Technology?">
            <a:extLst>
              <a:ext uri="{FF2B5EF4-FFF2-40B4-BE49-F238E27FC236}">
                <a16:creationId xmlns:a16="http://schemas.microsoft.com/office/drawing/2014/main" id="{AE66462E-5945-B4E4-197A-6118BEBB21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2133600"/>
            <a:ext cx="5943600"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64032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B3D6B-D56A-AF75-D5EA-A02A6DA0C9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7A01EA-4F03-31A3-3D5E-1B48F0314017}"/>
              </a:ext>
            </a:extLst>
          </p:cNvPr>
          <p:cNvSpPr>
            <a:spLocks noGrp="1"/>
          </p:cNvSpPr>
          <p:nvPr>
            <p:ph type="title"/>
          </p:nvPr>
        </p:nvSpPr>
        <p:spPr/>
        <p:txBody>
          <a:bodyPr/>
          <a:lstStyle/>
          <a:p>
            <a:r>
              <a:rPr lang="en-US" dirty="0"/>
              <a:t>Why is Containment Critical?</a:t>
            </a:r>
          </a:p>
        </p:txBody>
      </p:sp>
      <p:sp>
        <p:nvSpPr>
          <p:cNvPr id="4" name="Content Placeholder 3">
            <a:extLst>
              <a:ext uri="{FF2B5EF4-FFF2-40B4-BE49-F238E27FC236}">
                <a16:creationId xmlns:a16="http://schemas.microsoft.com/office/drawing/2014/main" id="{C6CB02B5-E7EC-8FE2-C71A-93647567C780}"/>
              </a:ext>
            </a:extLst>
          </p:cNvPr>
          <p:cNvSpPr>
            <a:spLocks noGrp="1"/>
          </p:cNvSpPr>
          <p:nvPr>
            <p:ph idx="1"/>
          </p:nvPr>
        </p:nvSpPr>
        <p:spPr/>
        <p:txBody>
          <a:bodyPr/>
          <a:lstStyle/>
          <a:p>
            <a:r>
              <a:rPr lang="en-US" dirty="0"/>
              <a:t>Minimizes Threat Spread</a:t>
            </a:r>
          </a:p>
          <a:p>
            <a:r>
              <a:rPr lang="en-US" dirty="0"/>
              <a:t>Reduces Potential Damage</a:t>
            </a:r>
          </a:p>
          <a:p>
            <a:r>
              <a:rPr lang="en-US" dirty="0"/>
              <a:t>Maintains Safety</a:t>
            </a:r>
          </a:p>
          <a:p>
            <a:r>
              <a:rPr lang="en-US" dirty="0"/>
              <a:t>Supports Effective Incident Response</a:t>
            </a:r>
          </a:p>
          <a:p>
            <a:r>
              <a:rPr lang="en-US" dirty="0"/>
              <a:t>Case Study: Ransomware in ICS</a:t>
            </a:r>
          </a:p>
          <a:p>
            <a:pPr lvl="1"/>
            <a:r>
              <a:rPr lang="en-US" dirty="0"/>
              <a:t>Initial infection detected on an HMI.</a:t>
            </a:r>
          </a:p>
          <a:p>
            <a:pPr lvl="1"/>
            <a:r>
              <a:rPr lang="en-US" dirty="0"/>
              <a:t>Containment action: Disconnect the HMI and block its network segment.</a:t>
            </a:r>
          </a:p>
          <a:p>
            <a:pPr lvl="1"/>
            <a:r>
              <a:rPr lang="en-US" dirty="0"/>
              <a:t>Result: Prevented the ransomware from reaching PLCs or SCADA systems.</a:t>
            </a:r>
          </a:p>
        </p:txBody>
      </p:sp>
    </p:spTree>
    <p:extLst>
      <p:ext uri="{BB962C8B-B14F-4D97-AF65-F5344CB8AC3E}">
        <p14:creationId xmlns:p14="http://schemas.microsoft.com/office/powerpoint/2010/main" val="10579974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B8072-9686-D5C5-B6BE-45D800A060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C688AB-AAA7-5DCE-147C-ECBC3A1F225F}"/>
              </a:ext>
            </a:extLst>
          </p:cNvPr>
          <p:cNvSpPr>
            <a:spLocks noGrp="1"/>
          </p:cNvSpPr>
          <p:nvPr>
            <p:ph type="title"/>
          </p:nvPr>
        </p:nvSpPr>
        <p:spPr/>
        <p:txBody>
          <a:bodyPr/>
          <a:lstStyle/>
          <a:p>
            <a:r>
              <a:rPr lang="en-US" dirty="0"/>
              <a:t>Key Containment Approaches</a:t>
            </a:r>
          </a:p>
        </p:txBody>
      </p:sp>
      <p:sp>
        <p:nvSpPr>
          <p:cNvPr id="4" name="Content Placeholder 3">
            <a:extLst>
              <a:ext uri="{FF2B5EF4-FFF2-40B4-BE49-F238E27FC236}">
                <a16:creationId xmlns:a16="http://schemas.microsoft.com/office/drawing/2014/main" id="{24251FEA-40A4-5165-0C50-B202F38923A9}"/>
              </a:ext>
            </a:extLst>
          </p:cNvPr>
          <p:cNvSpPr>
            <a:spLocks noGrp="1"/>
          </p:cNvSpPr>
          <p:nvPr>
            <p:ph idx="1"/>
          </p:nvPr>
        </p:nvSpPr>
        <p:spPr/>
        <p:txBody>
          <a:bodyPr/>
          <a:lstStyle/>
          <a:p>
            <a:r>
              <a:rPr lang="en-US" dirty="0"/>
              <a:t>Network Segmentation</a:t>
            </a:r>
          </a:p>
          <a:p>
            <a:r>
              <a:rPr lang="en-US" dirty="0"/>
              <a:t>Device Isolation</a:t>
            </a:r>
          </a:p>
          <a:p>
            <a:r>
              <a:rPr lang="en-US" dirty="0"/>
              <a:t>Access Control Adjustments</a:t>
            </a:r>
          </a:p>
          <a:p>
            <a:r>
              <a:rPr lang="en-US" dirty="0"/>
              <a:t>Traffic Filtering</a:t>
            </a:r>
          </a:p>
          <a:p>
            <a:r>
              <a:rPr lang="en-US" dirty="0"/>
              <a:t>Fail-Safe Procedures</a:t>
            </a:r>
          </a:p>
        </p:txBody>
      </p:sp>
      <p:pic>
        <p:nvPicPr>
          <p:cNvPr id="26626" name="Picture 2">
            <a:extLst>
              <a:ext uri="{FF2B5EF4-FFF2-40B4-BE49-F238E27FC236}">
                <a16:creationId xmlns:a16="http://schemas.microsoft.com/office/drawing/2014/main" id="{113E3625-7E67-BF3F-54B8-BC89915A37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636109"/>
            <a:ext cx="4876800" cy="2540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4975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69927-61C2-2935-6B0E-CB6E2049DC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5B2E8F-E9D8-3A01-9EFF-89908586D9C9}"/>
              </a:ext>
            </a:extLst>
          </p:cNvPr>
          <p:cNvSpPr>
            <a:spLocks noGrp="1"/>
          </p:cNvSpPr>
          <p:nvPr>
            <p:ph type="title"/>
          </p:nvPr>
        </p:nvSpPr>
        <p:spPr/>
        <p:txBody>
          <a:bodyPr/>
          <a:lstStyle/>
          <a:p>
            <a:r>
              <a:rPr lang="en-US" dirty="0"/>
              <a:t>Tools to Support Containment</a:t>
            </a:r>
          </a:p>
        </p:txBody>
      </p:sp>
      <p:sp>
        <p:nvSpPr>
          <p:cNvPr id="4" name="Content Placeholder 3">
            <a:extLst>
              <a:ext uri="{FF2B5EF4-FFF2-40B4-BE49-F238E27FC236}">
                <a16:creationId xmlns:a16="http://schemas.microsoft.com/office/drawing/2014/main" id="{B25037F3-07EA-8544-F097-905217419BBE}"/>
              </a:ext>
            </a:extLst>
          </p:cNvPr>
          <p:cNvSpPr>
            <a:spLocks noGrp="1"/>
          </p:cNvSpPr>
          <p:nvPr>
            <p:ph idx="1"/>
          </p:nvPr>
        </p:nvSpPr>
        <p:spPr/>
        <p:txBody>
          <a:bodyPr/>
          <a:lstStyle/>
          <a:p>
            <a:r>
              <a:rPr lang="en-US" dirty="0"/>
              <a:t>Firewalls</a:t>
            </a:r>
          </a:p>
          <a:p>
            <a:r>
              <a:rPr lang="en-US" dirty="0"/>
              <a:t>Network Access Control (NAC)</a:t>
            </a:r>
          </a:p>
          <a:p>
            <a:r>
              <a:rPr lang="en-US" dirty="0"/>
              <a:t>Endpoint Detection and Response (EDR)</a:t>
            </a:r>
          </a:p>
          <a:p>
            <a:pPr lvl="1"/>
            <a:r>
              <a:rPr lang="en-US" dirty="0"/>
              <a:t>CrowdStrike</a:t>
            </a:r>
          </a:p>
          <a:p>
            <a:pPr lvl="1"/>
            <a:r>
              <a:rPr lang="en-US" dirty="0"/>
              <a:t>Carbon Black</a:t>
            </a:r>
          </a:p>
          <a:p>
            <a:r>
              <a:rPr lang="en-US" dirty="0"/>
              <a:t>ICS-Specific Security Tools</a:t>
            </a:r>
          </a:p>
          <a:p>
            <a:pPr lvl="1"/>
            <a:r>
              <a:rPr lang="en-US" dirty="0"/>
              <a:t>Dragos</a:t>
            </a:r>
          </a:p>
          <a:p>
            <a:pPr lvl="1"/>
            <a:r>
              <a:rPr lang="en-US" dirty="0"/>
              <a:t>Nozomi Networks</a:t>
            </a:r>
          </a:p>
          <a:p>
            <a:r>
              <a:rPr lang="en-US" dirty="0"/>
              <a:t>Intrusion Detection/Prevention Systems (IDS/IPS)</a:t>
            </a:r>
          </a:p>
        </p:txBody>
      </p:sp>
    </p:spTree>
    <p:extLst>
      <p:ext uri="{BB962C8B-B14F-4D97-AF65-F5344CB8AC3E}">
        <p14:creationId xmlns:p14="http://schemas.microsoft.com/office/powerpoint/2010/main" val="111693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0C5784-FEB3-3825-B309-6E336AE276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6AC764-6B84-632F-3509-25F514B3BAD1}"/>
              </a:ext>
            </a:extLst>
          </p:cNvPr>
          <p:cNvSpPr>
            <a:spLocks noGrp="1"/>
          </p:cNvSpPr>
          <p:nvPr>
            <p:ph type="title"/>
          </p:nvPr>
        </p:nvSpPr>
        <p:spPr>
          <a:xfrm>
            <a:off x="2209800" y="685800"/>
            <a:ext cx="7772400" cy="838200"/>
          </a:xfrm>
        </p:spPr>
        <p:txBody>
          <a:bodyPr>
            <a:normAutofit fontScale="90000"/>
          </a:bodyPr>
          <a:lstStyle/>
          <a:p>
            <a:r>
              <a:rPr lang="en-US" dirty="0"/>
              <a:t>Containment in Action: </a:t>
            </a:r>
            <a:br>
              <a:rPr lang="en-US" dirty="0"/>
            </a:br>
            <a:r>
              <a:rPr lang="en-US" dirty="0"/>
              <a:t>Ransomware Attack</a:t>
            </a:r>
          </a:p>
        </p:txBody>
      </p:sp>
      <p:sp>
        <p:nvSpPr>
          <p:cNvPr id="4" name="Content Placeholder 3">
            <a:extLst>
              <a:ext uri="{FF2B5EF4-FFF2-40B4-BE49-F238E27FC236}">
                <a16:creationId xmlns:a16="http://schemas.microsoft.com/office/drawing/2014/main" id="{F6B1BD17-43CE-62C6-654E-C9C16CF887E5}"/>
              </a:ext>
            </a:extLst>
          </p:cNvPr>
          <p:cNvSpPr>
            <a:spLocks noGrp="1"/>
          </p:cNvSpPr>
          <p:nvPr>
            <p:ph idx="1"/>
          </p:nvPr>
        </p:nvSpPr>
        <p:spPr>
          <a:xfrm>
            <a:off x="2362200" y="1828800"/>
            <a:ext cx="7772400" cy="4572000"/>
          </a:xfrm>
        </p:spPr>
        <p:txBody>
          <a:bodyPr/>
          <a:lstStyle/>
          <a:p>
            <a:r>
              <a:rPr lang="en-US" b="1" dirty="0"/>
              <a:t>Incident: </a:t>
            </a:r>
            <a:r>
              <a:rPr lang="en-US" dirty="0"/>
              <a:t>A ransomware infection spreads on engineering workstations.</a:t>
            </a:r>
          </a:p>
          <a:p>
            <a:r>
              <a:rPr lang="en-US" b="1" dirty="0"/>
              <a:t>Containment Actions:</a:t>
            </a:r>
          </a:p>
          <a:p>
            <a:pPr lvl="1"/>
            <a:r>
              <a:rPr lang="en-US" dirty="0"/>
              <a:t>Disconnect infected workstations from the network.</a:t>
            </a:r>
          </a:p>
          <a:p>
            <a:pPr lvl="1"/>
            <a:r>
              <a:rPr lang="en-US" dirty="0"/>
              <a:t>Use VLANs to isolate the segment containing the infected systems.</a:t>
            </a:r>
          </a:p>
          <a:p>
            <a:pPr lvl="1"/>
            <a:r>
              <a:rPr lang="en-US" dirty="0"/>
              <a:t>Block outbound connections to prevent data exfiltration.</a:t>
            </a:r>
          </a:p>
          <a:p>
            <a:r>
              <a:rPr lang="en-US" b="1" dirty="0"/>
              <a:t>Outcome: </a:t>
            </a:r>
            <a:r>
              <a:rPr lang="en-US" dirty="0"/>
              <a:t>Ransomware is contained before it reaches critical PLCs and SCADA systems.</a:t>
            </a:r>
          </a:p>
        </p:txBody>
      </p:sp>
    </p:spTree>
    <p:extLst>
      <p:ext uri="{BB962C8B-B14F-4D97-AF65-F5344CB8AC3E}">
        <p14:creationId xmlns:p14="http://schemas.microsoft.com/office/powerpoint/2010/main" val="32884016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EE5C4-17CA-6A64-FBCA-6C4348C54B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F21F41-5A95-F4F7-DB7F-E5FB3B16585F}"/>
              </a:ext>
            </a:extLst>
          </p:cNvPr>
          <p:cNvSpPr>
            <a:spLocks noGrp="1"/>
          </p:cNvSpPr>
          <p:nvPr>
            <p:ph type="title"/>
          </p:nvPr>
        </p:nvSpPr>
        <p:spPr>
          <a:xfrm>
            <a:off x="2209800" y="685800"/>
            <a:ext cx="7772400" cy="838200"/>
          </a:xfrm>
        </p:spPr>
        <p:txBody>
          <a:bodyPr>
            <a:normAutofit fontScale="90000"/>
          </a:bodyPr>
          <a:lstStyle/>
          <a:p>
            <a:r>
              <a:rPr lang="en-US" dirty="0"/>
              <a:t>Containment in Action: </a:t>
            </a:r>
            <a:br>
              <a:rPr lang="en-US" dirty="0"/>
            </a:br>
            <a:r>
              <a:rPr lang="en-US" dirty="0"/>
              <a:t>Unauthorized Remote Access</a:t>
            </a:r>
          </a:p>
        </p:txBody>
      </p:sp>
      <p:sp>
        <p:nvSpPr>
          <p:cNvPr id="4" name="Content Placeholder 3">
            <a:extLst>
              <a:ext uri="{FF2B5EF4-FFF2-40B4-BE49-F238E27FC236}">
                <a16:creationId xmlns:a16="http://schemas.microsoft.com/office/drawing/2014/main" id="{DAD35F88-E8A5-A412-E44C-5B69F13AAEAD}"/>
              </a:ext>
            </a:extLst>
          </p:cNvPr>
          <p:cNvSpPr>
            <a:spLocks noGrp="1"/>
          </p:cNvSpPr>
          <p:nvPr>
            <p:ph idx="1"/>
          </p:nvPr>
        </p:nvSpPr>
        <p:spPr>
          <a:xfrm>
            <a:off x="2362200" y="1828800"/>
            <a:ext cx="7772400" cy="4572000"/>
          </a:xfrm>
        </p:spPr>
        <p:txBody>
          <a:bodyPr/>
          <a:lstStyle/>
          <a:p>
            <a:r>
              <a:rPr lang="en-US" b="1" dirty="0"/>
              <a:t>Incident: </a:t>
            </a:r>
            <a:r>
              <a:rPr lang="en-US" dirty="0"/>
              <a:t>An external IP address accesses a PLC without authorization.</a:t>
            </a:r>
          </a:p>
          <a:p>
            <a:r>
              <a:rPr lang="en-US" b="1" dirty="0"/>
              <a:t>Containment Actions:</a:t>
            </a:r>
          </a:p>
          <a:p>
            <a:pPr lvl="1"/>
            <a:r>
              <a:rPr lang="en-US" dirty="0"/>
              <a:t>Use firewall rules to block the IP address.</a:t>
            </a:r>
          </a:p>
          <a:p>
            <a:pPr lvl="1"/>
            <a:r>
              <a:rPr lang="en-US" dirty="0"/>
              <a:t>Disable the compromised user account.</a:t>
            </a:r>
          </a:p>
          <a:p>
            <a:pPr lvl="1"/>
            <a:r>
              <a:rPr lang="en-US" dirty="0"/>
              <a:t>Conduct additional monitoring to ensure no further access.</a:t>
            </a:r>
          </a:p>
          <a:p>
            <a:r>
              <a:rPr lang="en-US" b="1" dirty="0"/>
              <a:t>Outcome: </a:t>
            </a:r>
            <a:r>
              <a:rPr lang="en-US" dirty="0"/>
              <a:t>Remote access is cut off, and further unauthorized activities are prevented.</a:t>
            </a:r>
          </a:p>
        </p:txBody>
      </p:sp>
    </p:spTree>
    <p:extLst>
      <p:ext uri="{BB962C8B-B14F-4D97-AF65-F5344CB8AC3E}">
        <p14:creationId xmlns:p14="http://schemas.microsoft.com/office/powerpoint/2010/main" val="28520889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45D31-C3A4-2937-746F-D7BD930E5A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BBD8CC-F91D-5164-126F-865B22B051DA}"/>
              </a:ext>
            </a:extLst>
          </p:cNvPr>
          <p:cNvSpPr>
            <a:spLocks noGrp="1"/>
          </p:cNvSpPr>
          <p:nvPr>
            <p:ph type="title"/>
          </p:nvPr>
        </p:nvSpPr>
        <p:spPr>
          <a:xfrm>
            <a:off x="2209800" y="685800"/>
            <a:ext cx="7772400" cy="838200"/>
          </a:xfrm>
        </p:spPr>
        <p:txBody>
          <a:bodyPr>
            <a:normAutofit fontScale="90000"/>
          </a:bodyPr>
          <a:lstStyle/>
          <a:p>
            <a:r>
              <a:rPr lang="en-US" dirty="0"/>
              <a:t>Containment in Action: </a:t>
            </a:r>
            <a:br>
              <a:rPr lang="en-US" dirty="0"/>
            </a:br>
            <a:r>
              <a:rPr lang="en-US" dirty="0"/>
              <a:t>Malware on an HMI</a:t>
            </a:r>
          </a:p>
        </p:txBody>
      </p:sp>
      <p:sp>
        <p:nvSpPr>
          <p:cNvPr id="4" name="Content Placeholder 3">
            <a:extLst>
              <a:ext uri="{FF2B5EF4-FFF2-40B4-BE49-F238E27FC236}">
                <a16:creationId xmlns:a16="http://schemas.microsoft.com/office/drawing/2014/main" id="{06C004F0-D7C0-C613-46D7-7FCB7FD4B8B7}"/>
              </a:ext>
            </a:extLst>
          </p:cNvPr>
          <p:cNvSpPr>
            <a:spLocks noGrp="1"/>
          </p:cNvSpPr>
          <p:nvPr>
            <p:ph idx="1"/>
          </p:nvPr>
        </p:nvSpPr>
        <p:spPr>
          <a:xfrm>
            <a:off x="2362200" y="1828800"/>
            <a:ext cx="7772400" cy="4572000"/>
          </a:xfrm>
        </p:spPr>
        <p:txBody>
          <a:bodyPr/>
          <a:lstStyle/>
          <a:p>
            <a:r>
              <a:rPr lang="en-US" b="1" dirty="0"/>
              <a:t>Incident: </a:t>
            </a:r>
            <a:r>
              <a:rPr lang="en-US" dirty="0"/>
              <a:t>Malware is detected running on a human-machine interface (HMI).</a:t>
            </a:r>
          </a:p>
          <a:p>
            <a:r>
              <a:rPr lang="en-US" b="1" dirty="0"/>
              <a:t>Containment Actions:</a:t>
            </a:r>
          </a:p>
          <a:p>
            <a:pPr lvl="1"/>
            <a:r>
              <a:rPr lang="en-US" dirty="0"/>
              <a:t>Disconnect the HMI from the network.</a:t>
            </a:r>
          </a:p>
          <a:p>
            <a:pPr lvl="1"/>
            <a:r>
              <a:rPr lang="en-US" dirty="0"/>
              <a:t>Revert to manual operations for the connected processes.</a:t>
            </a:r>
          </a:p>
          <a:p>
            <a:pPr lvl="1"/>
            <a:r>
              <a:rPr lang="en-US" dirty="0"/>
              <a:t>Conduct a forensic investigation to identify malware origin.</a:t>
            </a:r>
          </a:p>
          <a:p>
            <a:r>
              <a:rPr lang="en-US" b="1" dirty="0"/>
              <a:t>Outcome: </a:t>
            </a:r>
            <a:r>
              <a:rPr lang="en-US" dirty="0"/>
              <a:t>Manual control ensures operational continuity while the HMI is restored.</a:t>
            </a:r>
          </a:p>
        </p:txBody>
      </p:sp>
    </p:spTree>
    <p:extLst>
      <p:ext uri="{BB962C8B-B14F-4D97-AF65-F5344CB8AC3E}">
        <p14:creationId xmlns:p14="http://schemas.microsoft.com/office/powerpoint/2010/main" val="3472026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8D045353-0C59-41DD-B196-81CBC89B38CD}"/>
              </a:ext>
            </a:extLst>
          </p:cNvPr>
          <p:cNvSpPr txBox="1">
            <a:spLocks noChangeArrowheads="1"/>
          </p:cNvSpPr>
          <p:nvPr/>
        </p:nvSpPr>
        <p:spPr bwMode="auto">
          <a:xfrm>
            <a:off x="3276601" y="749608"/>
            <a:ext cx="6585339" cy="14700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aseline="0">
                <a:solidFill>
                  <a:schemeClr val="tx2"/>
                </a:solidFill>
                <a:effectLst/>
                <a:latin typeface="Times New Roman" pitchFamily="18" charset="0"/>
                <a:ea typeface="+mj-ea"/>
                <a:cs typeface="+mj-cs"/>
              </a:defRPr>
            </a:lvl1pPr>
            <a:lvl2pPr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2pPr>
            <a:lvl3pPr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3pPr>
            <a:lvl4pPr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4pPr>
            <a:lvl5pPr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5pPr>
            <a:lvl6pPr marL="457200"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6pPr>
            <a:lvl7pPr marL="914400"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7pPr>
            <a:lvl8pPr marL="1371600"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8pPr>
            <a:lvl9pPr marL="1828800"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9pPr>
          </a:lstStyle>
          <a:p>
            <a:endParaRPr lang="en-US" sz="2800" b="1" dirty="0">
              <a:solidFill>
                <a:schemeClr val="tx1"/>
              </a:solidFill>
            </a:endParaRPr>
          </a:p>
          <a:p>
            <a:r>
              <a:rPr lang="en-US" sz="3600" b="1" dirty="0">
                <a:solidFill>
                  <a:schemeClr val="tx1"/>
                </a:solidFill>
              </a:rPr>
              <a:t>Module 08 - Incident Response</a:t>
            </a:r>
            <a:endParaRPr lang="en-US" sz="2800" b="1" baseline="30000" dirty="0">
              <a:solidFill>
                <a:schemeClr val="tx1"/>
              </a:solidFill>
            </a:endParaRPr>
          </a:p>
          <a:p>
            <a:endParaRPr lang="en-US" sz="3200" b="1" baseline="30000" dirty="0">
              <a:solidFill>
                <a:schemeClr val="tx1"/>
              </a:solidFill>
            </a:endParaRPr>
          </a:p>
          <a:p>
            <a:endParaRPr lang="en-US" sz="3200" b="1" dirty="0">
              <a:solidFill>
                <a:schemeClr val="tx1"/>
              </a:solidFill>
            </a:endParaRPr>
          </a:p>
        </p:txBody>
      </p:sp>
      <p:pic>
        <p:nvPicPr>
          <p:cNvPr id="3" name="Picture 2">
            <a:extLst>
              <a:ext uri="{FF2B5EF4-FFF2-40B4-BE49-F238E27FC236}">
                <a16:creationId xmlns:a16="http://schemas.microsoft.com/office/drawing/2014/main" id="{E4BC5438-9117-7135-6558-972969D0B1D3}"/>
              </a:ext>
            </a:extLst>
          </p:cNvPr>
          <p:cNvPicPr>
            <a:picLocks noChangeAspect="1"/>
          </p:cNvPicPr>
          <p:nvPr/>
        </p:nvPicPr>
        <p:blipFill>
          <a:blip r:embed="rId3"/>
          <a:stretch>
            <a:fillRect/>
          </a:stretch>
        </p:blipFill>
        <p:spPr>
          <a:xfrm>
            <a:off x="1524000" y="2247560"/>
            <a:ext cx="9144000" cy="4077040"/>
          </a:xfrm>
          <a:prstGeom prst="rect">
            <a:avLst/>
          </a:prstGeom>
        </p:spPr>
      </p:pic>
    </p:spTree>
    <p:extLst>
      <p:ext uri="{BB962C8B-B14F-4D97-AF65-F5344CB8AC3E}">
        <p14:creationId xmlns:p14="http://schemas.microsoft.com/office/powerpoint/2010/main" val="20147670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A70792-59A3-5ADC-0319-9F81A61DF0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758428-1667-E30F-6C1D-6E7A30826B45}"/>
              </a:ext>
            </a:extLst>
          </p:cNvPr>
          <p:cNvSpPr>
            <a:spLocks noGrp="1"/>
          </p:cNvSpPr>
          <p:nvPr>
            <p:ph type="title"/>
          </p:nvPr>
        </p:nvSpPr>
        <p:spPr/>
        <p:txBody>
          <a:bodyPr/>
          <a:lstStyle/>
          <a:p>
            <a:r>
              <a:rPr lang="en-US" dirty="0"/>
              <a:t>Challenges in Containment</a:t>
            </a:r>
          </a:p>
        </p:txBody>
      </p:sp>
      <p:sp>
        <p:nvSpPr>
          <p:cNvPr id="4" name="Content Placeholder 3">
            <a:extLst>
              <a:ext uri="{FF2B5EF4-FFF2-40B4-BE49-F238E27FC236}">
                <a16:creationId xmlns:a16="http://schemas.microsoft.com/office/drawing/2014/main" id="{DD7284C4-9DD0-9951-613E-F9451D82EF08}"/>
              </a:ext>
            </a:extLst>
          </p:cNvPr>
          <p:cNvSpPr>
            <a:spLocks noGrp="1"/>
          </p:cNvSpPr>
          <p:nvPr>
            <p:ph idx="1"/>
          </p:nvPr>
        </p:nvSpPr>
        <p:spPr/>
        <p:txBody>
          <a:bodyPr/>
          <a:lstStyle/>
          <a:p>
            <a:r>
              <a:rPr lang="en-US" dirty="0"/>
              <a:t>Operational Continuity vs. Security</a:t>
            </a:r>
          </a:p>
          <a:p>
            <a:pPr marL="457200" lvl="1" indent="0">
              <a:buNone/>
            </a:pPr>
            <a:r>
              <a:rPr lang="en-US" dirty="0"/>
              <a:t>Challenge: Containment actions (e.g., isolating devices or shutting down processes) can disrupt critical operations.</a:t>
            </a:r>
          </a:p>
          <a:p>
            <a:r>
              <a:rPr lang="en-US" dirty="0"/>
              <a:t>Real-Time Decision Making</a:t>
            </a:r>
          </a:p>
          <a:p>
            <a:pPr marL="457200" lvl="1" indent="0">
              <a:buNone/>
            </a:pPr>
            <a:r>
              <a:rPr lang="en-US" dirty="0"/>
              <a:t>Challenge: Responders must act quickly with incomplete information.</a:t>
            </a:r>
          </a:p>
          <a:p>
            <a:r>
              <a:rPr lang="en-US" dirty="0"/>
              <a:t>Coordination Between IT and OT Teams</a:t>
            </a:r>
          </a:p>
          <a:p>
            <a:pPr marL="457200" lvl="1" indent="0">
              <a:buNone/>
            </a:pPr>
            <a:r>
              <a:rPr lang="en-US" dirty="0"/>
              <a:t>Challenge: Miscommunication between IT (focused on security) and OT (focused on operations) can delay response efforts.</a:t>
            </a:r>
          </a:p>
        </p:txBody>
      </p:sp>
    </p:spTree>
    <p:extLst>
      <p:ext uri="{BB962C8B-B14F-4D97-AF65-F5344CB8AC3E}">
        <p14:creationId xmlns:p14="http://schemas.microsoft.com/office/powerpoint/2010/main" val="8863153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84A0A-71C5-EC83-0F5E-501CB54AF1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D7576D-4D3D-84FE-71DA-94B3E073E44F}"/>
              </a:ext>
            </a:extLst>
          </p:cNvPr>
          <p:cNvSpPr>
            <a:spLocks noGrp="1"/>
          </p:cNvSpPr>
          <p:nvPr>
            <p:ph type="title"/>
          </p:nvPr>
        </p:nvSpPr>
        <p:spPr/>
        <p:txBody>
          <a:bodyPr/>
          <a:lstStyle/>
          <a:p>
            <a:r>
              <a:rPr lang="en-US" dirty="0"/>
              <a:t>Challenges in Containment (cont’d)</a:t>
            </a:r>
          </a:p>
        </p:txBody>
      </p:sp>
      <p:sp>
        <p:nvSpPr>
          <p:cNvPr id="4" name="Content Placeholder 3">
            <a:extLst>
              <a:ext uri="{FF2B5EF4-FFF2-40B4-BE49-F238E27FC236}">
                <a16:creationId xmlns:a16="http://schemas.microsoft.com/office/drawing/2014/main" id="{9E038231-17FF-985D-7C68-F1A07493C98A}"/>
              </a:ext>
            </a:extLst>
          </p:cNvPr>
          <p:cNvSpPr>
            <a:spLocks noGrp="1"/>
          </p:cNvSpPr>
          <p:nvPr>
            <p:ph idx="1"/>
          </p:nvPr>
        </p:nvSpPr>
        <p:spPr/>
        <p:txBody>
          <a:bodyPr/>
          <a:lstStyle/>
          <a:p>
            <a:r>
              <a:rPr lang="en-US" dirty="0"/>
              <a:t>Identifying Scope of the Incident</a:t>
            </a:r>
          </a:p>
          <a:p>
            <a:pPr marL="457200" lvl="1" indent="0">
              <a:buNone/>
            </a:pPr>
            <a:r>
              <a:rPr lang="en-US" dirty="0"/>
              <a:t>Challenge: Determining which systems are affected and where to focus containment efforts.</a:t>
            </a:r>
          </a:p>
          <a:p>
            <a:r>
              <a:rPr lang="en-US" dirty="0"/>
              <a:t>Balancing Safety with Containment</a:t>
            </a:r>
          </a:p>
          <a:p>
            <a:pPr marL="457200" lvl="1" indent="0">
              <a:buNone/>
            </a:pPr>
            <a:r>
              <a:rPr lang="en-US" dirty="0"/>
              <a:t>Challenge: Some containment actions might unintentionally compromise safety.</a:t>
            </a:r>
          </a:p>
        </p:txBody>
      </p:sp>
      <p:pic>
        <p:nvPicPr>
          <p:cNvPr id="6" name="Picture 5" descr="A picture containing diagram&#10;&#10;Description automatically generated">
            <a:extLst>
              <a:ext uri="{FF2B5EF4-FFF2-40B4-BE49-F238E27FC236}">
                <a16:creationId xmlns:a16="http://schemas.microsoft.com/office/drawing/2014/main" id="{7052080A-41CD-A1FC-E028-96F672D830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66069" y="4041141"/>
            <a:ext cx="2270759" cy="2270759"/>
          </a:xfrm>
          <a:prstGeom prst="rect">
            <a:avLst/>
          </a:prstGeom>
        </p:spPr>
      </p:pic>
    </p:spTree>
    <p:extLst>
      <p:ext uri="{BB962C8B-B14F-4D97-AF65-F5344CB8AC3E}">
        <p14:creationId xmlns:p14="http://schemas.microsoft.com/office/powerpoint/2010/main" val="9370479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ED321-CDC0-BF7A-7313-BD0A05E712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E07235-1C35-2BE8-D5B0-D11B5F873E4B}"/>
              </a:ext>
            </a:extLst>
          </p:cNvPr>
          <p:cNvSpPr>
            <a:spLocks noGrp="1"/>
          </p:cNvSpPr>
          <p:nvPr>
            <p:ph type="title"/>
          </p:nvPr>
        </p:nvSpPr>
        <p:spPr>
          <a:xfrm>
            <a:off x="1905000" y="990600"/>
            <a:ext cx="8534400" cy="838200"/>
          </a:xfrm>
        </p:spPr>
        <p:txBody>
          <a:bodyPr/>
          <a:lstStyle/>
          <a:p>
            <a:r>
              <a:rPr lang="en-US" dirty="0"/>
              <a:t>SIEMs and Log Analysis</a:t>
            </a:r>
          </a:p>
        </p:txBody>
      </p:sp>
      <p:pic>
        <p:nvPicPr>
          <p:cNvPr id="20482" name="Picture 2">
            <a:extLst>
              <a:ext uri="{FF2B5EF4-FFF2-40B4-BE49-F238E27FC236}">
                <a16:creationId xmlns:a16="http://schemas.microsoft.com/office/drawing/2014/main" id="{39732808-01D3-9B3A-D387-F08997D864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0468" y="1828800"/>
            <a:ext cx="8322733" cy="4281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3715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62C481-53CC-306F-7763-D18BE9B302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0CE397-7021-D831-439B-F87817EF8E30}"/>
              </a:ext>
            </a:extLst>
          </p:cNvPr>
          <p:cNvSpPr>
            <a:spLocks noGrp="1"/>
          </p:cNvSpPr>
          <p:nvPr>
            <p:ph type="title"/>
          </p:nvPr>
        </p:nvSpPr>
        <p:spPr>
          <a:xfrm>
            <a:off x="2209800" y="685800"/>
            <a:ext cx="7772400" cy="838200"/>
          </a:xfrm>
        </p:spPr>
        <p:txBody>
          <a:bodyPr>
            <a:normAutofit fontScale="90000"/>
          </a:bodyPr>
          <a:lstStyle/>
          <a:p>
            <a:r>
              <a:rPr lang="en-US" dirty="0"/>
              <a:t>Key Tools for SIEMs </a:t>
            </a:r>
            <a:br>
              <a:rPr lang="en-US" dirty="0"/>
            </a:br>
            <a:r>
              <a:rPr lang="en-US" dirty="0"/>
              <a:t>and Log Analysis</a:t>
            </a:r>
          </a:p>
        </p:txBody>
      </p:sp>
      <p:sp>
        <p:nvSpPr>
          <p:cNvPr id="4" name="Content Placeholder 3">
            <a:extLst>
              <a:ext uri="{FF2B5EF4-FFF2-40B4-BE49-F238E27FC236}">
                <a16:creationId xmlns:a16="http://schemas.microsoft.com/office/drawing/2014/main" id="{43ABCCA4-A7BD-46AA-78E4-9F2382F87F10}"/>
              </a:ext>
            </a:extLst>
          </p:cNvPr>
          <p:cNvSpPr>
            <a:spLocks noGrp="1"/>
          </p:cNvSpPr>
          <p:nvPr>
            <p:ph idx="1"/>
          </p:nvPr>
        </p:nvSpPr>
        <p:spPr>
          <a:xfrm>
            <a:off x="2209800" y="1676400"/>
            <a:ext cx="7772400" cy="4572000"/>
          </a:xfrm>
        </p:spPr>
        <p:txBody>
          <a:bodyPr/>
          <a:lstStyle/>
          <a:p>
            <a:r>
              <a:rPr lang="en-US" dirty="0"/>
              <a:t>Splunk</a:t>
            </a:r>
          </a:p>
          <a:p>
            <a:r>
              <a:rPr lang="en-US" dirty="0"/>
              <a:t>Elastic Stack (ELK)</a:t>
            </a:r>
          </a:p>
          <a:p>
            <a:r>
              <a:rPr lang="en-US" dirty="0" err="1"/>
              <a:t>Graylog</a:t>
            </a:r>
            <a:endParaRPr lang="en-US" dirty="0"/>
          </a:p>
          <a:p>
            <a:r>
              <a:rPr lang="en-US" dirty="0"/>
              <a:t>ICS-Specific Tools (Dragos, Nozomi Networks)</a:t>
            </a:r>
          </a:p>
        </p:txBody>
      </p:sp>
      <p:graphicFrame>
        <p:nvGraphicFramePr>
          <p:cNvPr id="11" name="Table 10">
            <a:extLst>
              <a:ext uri="{FF2B5EF4-FFF2-40B4-BE49-F238E27FC236}">
                <a16:creationId xmlns:a16="http://schemas.microsoft.com/office/drawing/2014/main" id="{E145752F-A5E1-EB93-D6AC-E49CBE2B15D3}"/>
              </a:ext>
            </a:extLst>
          </p:cNvPr>
          <p:cNvGraphicFramePr>
            <a:graphicFrameLocks noGrp="1"/>
          </p:cNvGraphicFramePr>
          <p:nvPr/>
        </p:nvGraphicFramePr>
        <p:xfrm>
          <a:off x="2514600" y="3880275"/>
          <a:ext cx="7619998" cy="2466814"/>
        </p:xfrm>
        <a:graphic>
          <a:graphicData uri="http://schemas.openxmlformats.org/drawingml/2006/table">
            <a:tbl>
              <a:tblPr firstRow="1" firstCol="1" bandRow="1">
                <a:tableStyleId>{073A0DAA-6AF3-43AB-8588-CEC1D06C72B9}</a:tableStyleId>
              </a:tblPr>
              <a:tblGrid>
                <a:gridCol w="1661503">
                  <a:extLst>
                    <a:ext uri="{9D8B030D-6E8A-4147-A177-3AD203B41FA5}">
                      <a16:colId xmlns:a16="http://schemas.microsoft.com/office/drawing/2014/main" val="1114916776"/>
                    </a:ext>
                  </a:extLst>
                </a:gridCol>
                <a:gridCol w="2434962">
                  <a:extLst>
                    <a:ext uri="{9D8B030D-6E8A-4147-A177-3AD203B41FA5}">
                      <a16:colId xmlns:a16="http://schemas.microsoft.com/office/drawing/2014/main" val="1075275360"/>
                    </a:ext>
                  </a:extLst>
                </a:gridCol>
                <a:gridCol w="3523533">
                  <a:extLst>
                    <a:ext uri="{9D8B030D-6E8A-4147-A177-3AD203B41FA5}">
                      <a16:colId xmlns:a16="http://schemas.microsoft.com/office/drawing/2014/main" val="3186457852"/>
                    </a:ext>
                  </a:extLst>
                </a:gridCol>
              </a:tblGrid>
              <a:tr h="389039">
                <a:tc>
                  <a:txBody>
                    <a:bodyPr/>
                    <a:lstStyle/>
                    <a:p>
                      <a:pPr marL="0" marR="0" algn="ctr">
                        <a:lnSpc>
                          <a:spcPct val="107000"/>
                        </a:lnSpc>
                        <a:spcAft>
                          <a:spcPts val="800"/>
                        </a:spcAft>
                      </a:pPr>
                      <a:r>
                        <a:rPr lang="en-US" sz="1800" kern="100" dirty="0">
                          <a:effectLst/>
                        </a:rPr>
                        <a:t>Tool</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800" kern="100">
                          <a:effectLst/>
                        </a:rPr>
                        <a:t>Features</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gn="ctr">
                        <a:lnSpc>
                          <a:spcPct val="107000"/>
                        </a:lnSpc>
                        <a:spcAft>
                          <a:spcPts val="800"/>
                        </a:spcAft>
                      </a:pPr>
                      <a:r>
                        <a:rPr lang="en-US" sz="1800" kern="100" dirty="0">
                          <a:effectLst/>
                        </a:rPr>
                        <a:t>Use Case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56208840"/>
                  </a:ext>
                </a:extLst>
              </a:tr>
              <a:tr h="389039">
                <a:tc>
                  <a:txBody>
                    <a:bodyPr/>
                    <a:lstStyle/>
                    <a:p>
                      <a:pPr marL="0" marR="0">
                        <a:lnSpc>
                          <a:spcPct val="107000"/>
                        </a:lnSpc>
                        <a:spcAft>
                          <a:spcPts val="800"/>
                        </a:spcAft>
                      </a:pPr>
                      <a:r>
                        <a:rPr lang="en-US" sz="1800" kern="100" dirty="0">
                          <a:effectLst/>
                        </a:rPr>
                        <a:t>Splunk</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Aft>
                          <a:spcPts val="800"/>
                        </a:spcAft>
                      </a:pPr>
                      <a:r>
                        <a:rPr lang="en-US" sz="1400" kern="100" dirty="0">
                          <a:effectLst/>
                        </a:rPr>
                        <a:t>Real-time search and alerting</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Aft>
                          <a:spcPts val="800"/>
                        </a:spcAft>
                      </a:pPr>
                      <a:r>
                        <a:rPr lang="en-US" sz="1400" kern="100">
                          <a:effectLst/>
                        </a:rPr>
                        <a:t>Detect failed logins on SCADA systems</a:t>
                      </a:r>
                      <a:endParaRPr lang="en-US"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97402851"/>
                  </a:ext>
                </a:extLst>
              </a:tr>
              <a:tr h="795036">
                <a:tc>
                  <a:txBody>
                    <a:bodyPr/>
                    <a:lstStyle/>
                    <a:p>
                      <a:pPr marL="0" marR="0">
                        <a:lnSpc>
                          <a:spcPct val="107000"/>
                        </a:lnSpc>
                        <a:spcAft>
                          <a:spcPts val="800"/>
                        </a:spcAft>
                      </a:pPr>
                      <a:r>
                        <a:rPr lang="en-US" sz="1800" kern="100">
                          <a:effectLst/>
                        </a:rPr>
                        <a:t>Elastic Stack (ELK)</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Aft>
                          <a:spcPts val="800"/>
                        </a:spcAft>
                      </a:pPr>
                      <a:r>
                        <a:rPr lang="en-US" sz="1400" kern="100">
                          <a:effectLst/>
                        </a:rPr>
                        <a:t>Open-source, customizable</a:t>
                      </a:r>
                      <a:endParaRPr lang="en-US"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Aft>
                          <a:spcPts val="800"/>
                        </a:spcAft>
                      </a:pPr>
                      <a:r>
                        <a:rPr lang="en-US" sz="1400" kern="100">
                          <a:effectLst/>
                        </a:rPr>
                        <a:t>Monitor Modbus traffic logs for anomalies</a:t>
                      </a:r>
                      <a:endParaRPr lang="en-US"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50920794"/>
                  </a:ext>
                </a:extLst>
              </a:tr>
              <a:tr h="389039">
                <a:tc>
                  <a:txBody>
                    <a:bodyPr/>
                    <a:lstStyle/>
                    <a:p>
                      <a:pPr marL="0" marR="0">
                        <a:lnSpc>
                          <a:spcPct val="107000"/>
                        </a:lnSpc>
                        <a:spcAft>
                          <a:spcPts val="800"/>
                        </a:spcAft>
                      </a:pPr>
                      <a:r>
                        <a:rPr lang="en-US" sz="1800" kern="100">
                          <a:effectLst/>
                        </a:rPr>
                        <a:t>Graylog</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Aft>
                          <a:spcPts val="800"/>
                        </a:spcAft>
                      </a:pPr>
                      <a:r>
                        <a:rPr lang="en-US" sz="1400" kern="100">
                          <a:effectLst/>
                        </a:rPr>
                        <a:t>Lightweight, easy configuration</a:t>
                      </a:r>
                      <a:endParaRPr lang="en-US"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Aft>
                          <a:spcPts val="800"/>
                        </a:spcAft>
                      </a:pPr>
                      <a:r>
                        <a:rPr lang="en-US" sz="1400" kern="100">
                          <a:effectLst/>
                        </a:rPr>
                        <a:t>Alert on changes in ICS configuration logs</a:t>
                      </a:r>
                      <a:endParaRPr lang="en-US"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66626168"/>
                  </a:ext>
                </a:extLst>
              </a:tr>
              <a:tr h="389039">
                <a:tc>
                  <a:txBody>
                    <a:bodyPr/>
                    <a:lstStyle/>
                    <a:p>
                      <a:pPr marL="0" marR="0">
                        <a:lnSpc>
                          <a:spcPct val="107000"/>
                        </a:lnSpc>
                        <a:spcAft>
                          <a:spcPts val="800"/>
                        </a:spcAft>
                      </a:pPr>
                      <a:r>
                        <a:rPr lang="en-US" sz="1800" kern="100" dirty="0">
                          <a:effectLst/>
                        </a:rPr>
                        <a:t>Dragos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Aft>
                          <a:spcPts val="800"/>
                        </a:spcAft>
                      </a:pPr>
                      <a:r>
                        <a:rPr lang="en-US" sz="1400" kern="100">
                          <a:effectLst/>
                        </a:rPr>
                        <a:t>OT-specific threat detection</a:t>
                      </a:r>
                      <a:endParaRPr lang="en-US" sz="1400" kern="1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tc>
                  <a:txBody>
                    <a:bodyPr/>
                    <a:lstStyle/>
                    <a:p>
                      <a:pPr marL="0" marR="0">
                        <a:lnSpc>
                          <a:spcPct val="107000"/>
                        </a:lnSpc>
                        <a:spcAft>
                          <a:spcPts val="800"/>
                        </a:spcAft>
                      </a:pPr>
                      <a:r>
                        <a:rPr lang="en-US" sz="1400" kern="100" dirty="0">
                          <a:effectLst/>
                        </a:rPr>
                        <a:t>Identify unauthorized commands to PLCs</a:t>
                      </a:r>
                      <a:endParaRPr lang="en-US" sz="14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83238974"/>
                  </a:ext>
                </a:extLst>
              </a:tr>
            </a:tbl>
          </a:graphicData>
        </a:graphic>
      </p:graphicFrame>
    </p:spTree>
    <p:extLst>
      <p:ext uri="{BB962C8B-B14F-4D97-AF65-F5344CB8AC3E}">
        <p14:creationId xmlns:p14="http://schemas.microsoft.com/office/powerpoint/2010/main" val="4867205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BF1BD0-1FB5-D5C9-1E98-D00FA785F2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9286DB-723F-2F4E-045A-ACCDC2CD7A2C}"/>
              </a:ext>
            </a:extLst>
          </p:cNvPr>
          <p:cNvSpPr>
            <a:spLocks noGrp="1"/>
          </p:cNvSpPr>
          <p:nvPr>
            <p:ph type="title"/>
          </p:nvPr>
        </p:nvSpPr>
        <p:spPr>
          <a:xfrm>
            <a:off x="1981200" y="609600"/>
            <a:ext cx="8534400" cy="838200"/>
          </a:xfrm>
        </p:spPr>
        <p:txBody>
          <a:bodyPr/>
          <a:lstStyle/>
          <a:p>
            <a:r>
              <a:rPr lang="en-US" dirty="0" err="1"/>
              <a:t>Splunkbase</a:t>
            </a:r>
            <a:r>
              <a:rPr lang="en-US" dirty="0"/>
              <a:t>: OT Security Add-on</a:t>
            </a:r>
          </a:p>
        </p:txBody>
      </p:sp>
      <p:pic>
        <p:nvPicPr>
          <p:cNvPr id="34818" name="Picture 2" descr="OT Security Add-on for Splunk | Splunkbase">
            <a:extLst>
              <a:ext uri="{FF2B5EF4-FFF2-40B4-BE49-F238E27FC236}">
                <a16:creationId xmlns:a16="http://schemas.microsoft.com/office/drawing/2014/main" id="{28F584A5-CFB0-1041-6F7E-F897700A30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566864"/>
            <a:ext cx="9144000" cy="4757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14944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A1C57-A209-FB1B-AD3C-C890F6055C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088D02-6C10-C4B4-7857-740D5A3E1A7B}"/>
              </a:ext>
            </a:extLst>
          </p:cNvPr>
          <p:cNvSpPr>
            <a:spLocks noGrp="1"/>
          </p:cNvSpPr>
          <p:nvPr>
            <p:ph type="title"/>
          </p:nvPr>
        </p:nvSpPr>
        <p:spPr>
          <a:xfrm>
            <a:off x="1972733" y="829733"/>
            <a:ext cx="8534400" cy="838200"/>
          </a:xfrm>
        </p:spPr>
        <p:txBody>
          <a:bodyPr/>
          <a:lstStyle/>
          <a:p>
            <a:r>
              <a:rPr lang="en-US" dirty="0"/>
              <a:t>Elastic (ELK) Stack</a:t>
            </a:r>
          </a:p>
        </p:txBody>
      </p:sp>
      <p:pic>
        <p:nvPicPr>
          <p:cNvPr id="33794" name="Picture 2" descr="Elastic (ELK) Stack features list | Elastic">
            <a:extLst>
              <a:ext uri="{FF2B5EF4-FFF2-40B4-BE49-F238E27FC236}">
                <a16:creationId xmlns:a16="http://schemas.microsoft.com/office/drawing/2014/main" id="{F35F5CA3-5213-B190-7F07-F7C10088A0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676400"/>
            <a:ext cx="8229600" cy="462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2741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0EFFEE-E370-5DCC-E7CA-75CCE6676B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2E47C8-01A7-2ECD-7B70-891DC8E778F4}"/>
              </a:ext>
            </a:extLst>
          </p:cNvPr>
          <p:cNvSpPr>
            <a:spLocks noGrp="1"/>
          </p:cNvSpPr>
          <p:nvPr>
            <p:ph type="title"/>
          </p:nvPr>
        </p:nvSpPr>
        <p:spPr>
          <a:xfrm>
            <a:off x="1905000" y="495300"/>
            <a:ext cx="8534400" cy="838200"/>
          </a:xfrm>
        </p:spPr>
        <p:txBody>
          <a:bodyPr/>
          <a:lstStyle/>
          <a:p>
            <a:r>
              <a:rPr lang="en-US" dirty="0" err="1"/>
              <a:t>Graylog</a:t>
            </a:r>
            <a:endParaRPr lang="en-US" dirty="0"/>
          </a:p>
        </p:txBody>
      </p:sp>
      <p:pic>
        <p:nvPicPr>
          <p:cNvPr id="32770" name="Picture 2" descr="Graylog: Industry Leading Log Management for Linux">
            <a:extLst>
              <a:ext uri="{FF2B5EF4-FFF2-40B4-BE49-F238E27FC236}">
                <a16:creationId xmlns:a16="http://schemas.microsoft.com/office/drawing/2014/main" id="{C79CF5BD-F1AA-D91D-41CC-71A723DAC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6900" y="1562100"/>
            <a:ext cx="857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40948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12C83-A3BE-F883-C3C6-4E359F465C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420254-C6B4-A302-A78C-B48024D97449}"/>
              </a:ext>
            </a:extLst>
          </p:cNvPr>
          <p:cNvSpPr>
            <a:spLocks noGrp="1"/>
          </p:cNvSpPr>
          <p:nvPr>
            <p:ph type="title"/>
          </p:nvPr>
        </p:nvSpPr>
        <p:spPr>
          <a:xfrm>
            <a:off x="1828800" y="533400"/>
            <a:ext cx="8534400" cy="838200"/>
          </a:xfrm>
        </p:spPr>
        <p:txBody>
          <a:bodyPr/>
          <a:lstStyle/>
          <a:p>
            <a:r>
              <a:rPr lang="en-US" dirty="0"/>
              <a:t>Dragos</a:t>
            </a:r>
          </a:p>
        </p:txBody>
      </p:sp>
      <p:pic>
        <p:nvPicPr>
          <p:cNvPr id="31746" name="Picture 2" descr="DRAGOS ICS Apps for Splunk | Dragos">
            <a:extLst>
              <a:ext uri="{FF2B5EF4-FFF2-40B4-BE49-F238E27FC236}">
                <a16:creationId xmlns:a16="http://schemas.microsoft.com/office/drawing/2014/main" id="{1151B0E2-A1C2-C17D-D09D-48FBB6B767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655764"/>
            <a:ext cx="9144000" cy="4668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8660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17C90-56AE-5491-C1F7-D5B2403F73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4D8BEB-1E78-09B7-FC9F-B14B8F827507}"/>
              </a:ext>
            </a:extLst>
          </p:cNvPr>
          <p:cNvSpPr>
            <a:spLocks noGrp="1"/>
          </p:cNvSpPr>
          <p:nvPr>
            <p:ph type="title"/>
          </p:nvPr>
        </p:nvSpPr>
        <p:spPr>
          <a:xfrm>
            <a:off x="1828800" y="533400"/>
            <a:ext cx="8534400" cy="838200"/>
          </a:xfrm>
        </p:spPr>
        <p:txBody>
          <a:bodyPr/>
          <a:lstStyle/>
          <a:p>
            <a:r>
              <a:rPr lang="en-US" dirty="0"/>
              <a:t>Nozomi Guardian</a:t>
            </a:r>
          </a:p>
        </p:txBody>
      </p:sp>
      <p:pic>
        <p:nvPicPr>
          <p:cNvPr id="6" name="Picture 5">
            <a:extLst>
              <a:ext uri="{FF2B5EF4-FFF2-40B4-BE49-F238E27FC236}">
                <a16:creationId xmlns:a16="http://schemas.microsoft.com/office/drawing/2014/main" id="{F45D508B-B564-57C8-01FE-63C50145298F}"/>
              </a:ext>
            </a:extLst>
          </p:cNvPr>
          <p:cNvPicPr>
            <a:picLocks noChangeAspect="1"/>
          </p:cNvPicPr>
          <p:nvPr/>
        </p:nvPicPr>
        <p:blipFill>
          <a:blip r:embed="rId3"/>
          <a:stretch>
            <a:fillRect/>
          </a:stretch>
        </p:blipFill>
        <p:spPr>
          <a:xfrm>
            <a:off x="1814513" y="1524001"/>
            <a:ext cx="8562975" cy="4486275"/>
          </a:xfrm>
          <a:prstGeom prst="rect">
            <a:avLst/>
          </a:prstGeom>
        </p:spPr>
      </p:pic>
    </p:spTree>
    <p:extLst>
      <p:ext uri="{BB962C8B-B14F-4D97-AF65-F5344CB8AC3E}">
        <p14:creationId xmlns:p14="http://schemas.microsoft.com/office/powerpoint/2010/main" val="2359776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D3166-E73E-2283-2BBD-A944CA150C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AC9A3E-5417-5262-EC56-AD10CB543271}"/>
              </a:ext>
            </a:extLst>
          </p:cNvPr>
          <p:cNvSpPr>
            <a:spLocks noGrp="1"/>
          </p:cNvSpPr>
          <p:nvPr>
            <p:ph type="title"/>
          </p:nvPr>
        </p:nvSpPr>
        <p:spPr>
          <a:xfrm>
            <a:off x="2209800" y="685800"/>
            <a:ext cx="7772400" cy="838200"/>
          </a:xfrm>
        </p:spPr>
        <p:txBody>
          <a:bodyPr>
            <a:normAutofit fontScale="90000"/>
          </a:bodyPr>
          <a:lstStyle/>
          <a:p>
            <a:r>
              <a:rPr lang="en-US" dirty="0"/>
              <a:t>Techniques for Log Analysis:</a:t>
            </a:r>
            <a:br>
              <a:rPr lang="en-US" dirty="0"/>
            </a:br>
            <a:r>
              <a:rPr lang="en-US" dirty="0"/>
              <a:t>Pattern Matching</a:t>
            </a:r>
          </a:p>
        </p:txBody>
      </p:sp>
      <p:sp>
        <p:nvSpPr>
          <p:cNvPr id="4" name="Content Placeholder 3">
            <a:extLst>
              <a:ext uri="{FF2B5EF4-FFF2-40B4-BE49-F238E27FC236}">
                <a16:creationId xmlns:a16="http://schemas.microsoft.com/office/drawing/2014/main" id="{F73F7522-3C65-71F9-41F7-22546BECDE1D}"/>
              </a:ext>
            </a:extLst>
          </p:cNvPr>
          <p:cNvSpPr>
            <a:spLocks noGrp="1"/>
          </p:cNvSpPr>
          <p:nvPr>
            <p:ph idx="1"/>
          </p:nvPr>
        </p:nvSpPr>
        <p:spPr>
          <a:xfrm>
            <a:off x="1981200" y="1752600"/>
            <a:ext cx="7772400" cy="4572000"/>
          </a:xfrm>
        </p:spPr>
        <p:txBody>
          <a:bodyPr/>
          <a:lstStyle/>
          <a:p>
            <a:pPr marL="0" indent="0">
              <a:buNone/>
            </a:pPr>
            <a:r>
              <a:rPr lang="en-US" b="1" dirty="0"/>
              <a:t>Definition: </a:t>
            </a:r>
            <a:r>
              <a:rPr lang="en-US" dirty="0"/>
              <a:t>Identify known Indicators of Compromise (IOCs) in log data, such as specific IP addresses, filenames, or registry keys.</a:t>
            </a:r>
          </a:p>
          <a:p>
            <a:pPr marL="0" indent="0">
              <a:buNone/>
            </a:pPr>
            <a:endParaRPr lang="en-US" dirty="0"/>
          </a:p>
          <a:p>
            <a:pPr marL="0" indent="0">
              <a:buNone/>
            </a:pPr>
            <a:r>
              <a:rPr lang="en-US" b="1" dirty="0"/>
              <a:t>Use Case: </a:t>
            </a:r>
            <a:r>
              <a:rPr lang="en-US" dirty="0"/>
              <a:t>Detect multiple failed login attempts or repeated access to sensitive directories.</a:t>
            </a:r>
          </a:p>
          <a:p>
            <a:pPr marL="0" indent="0">
              <a:buNone/>
            </a:pPr>
            <a:r>
              <a:rPr lang="en-US" b="1" dirty="0"/>
              <a:t>Example Query (Splunk):</a:t>
            </a:r>
          </a:p>
          <a:p>
            <a:pPr marL="0" indent="0">
              <a:buNone/>
            </a:pPr>
            <a:r>
              <a:rPr lang="en-US" dirty="0">
                <a:highlight>
                  <a:srgbClr val="FFFF00"/>
                </a:highlight>
              </a:rPr>
              <a:t>index="</a:t>
            </a:r>
            <a:r>
              <a:rPr lang="en-US" dirty="0" err="1">
                <a:highlight>
                  <a:srgbClr val="FFFF00"/>
                </a:highlight>
              </a:rPr>
              <a:t>ics_logs</a:t>
            </a:r>
            <a:r>
              <a:rPr lang="en-US" dirty="0">
                <a:highlight>
                  <a:srgbClr val="FFFF00"/>
                </a:highlight>
              </a:rPr>
              <a:t>" action="</a:t>
            </a:r>
            <a:r>
              <a:rPr lang="en-US" dirty="0" err="1">
                <a:highlight>
                  <a:srgbClr val="FFFF00"/>
                </a:highlight>
              </a:rPr>
              <a:t>failed_login</a:t>
            </a:r>
            <a:r>
              <a:rPr lang="en-US" dirty="0">
                <a:highlight>
                  <a:srgbClr val="FFFF00"/>
                </a:highlight>
              </a:rPr>
              <a:t>" | stats count by user, </a:t>
            </a:r>
            <a:r>
              <a:rPr lang="en-US" dirty="0" err="1">
                <a:highlight>
                  <a:srgbClr val="FFFF00"/>
                </a:highlight>
              </a:rPr>
              <a:t>source_ip</a:t>
            </a:r>
            <a:endParaRPr lang="en-US" dirty="0">
              <a:highlight>
                <a:srgbClr val="FFFF00"/>
              </a:highlight>
            </a:endParaRPr>
          </a:p>
        </p:txBody>
      </p:sp>
    </p:spTree>
    <p:extLst>
      <p:ext uri="{BB962C8B-B14F-4D97-AF65-F5344CB8AC3E}">
        <p14:creationId xmlns:p14="http://schemas.microsoft.com/office/powerpoint/2010/main" val="6604886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8AC57-D8FC-0862-9308-069E55177C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1CD495-5035-7C3F-1748-DE737F83EB57}"/>
              </a:ext>
            </a:extLst>
          </p:cNvPr>
          <p:cNvSpPr>
            <a:spLocks noGrp="1"/>
          </p:cNvSpPr>
          <p:nvPr>
            <p:ph type="title"/>
          </p:nvPr>
        </p:nvSpPr>
        <p:spPr/>
        <p:txBody>
          <a:bodyPr/>
          <a:lstStyle/>
          <a:p>
            <a:r>
              <a:rPr lang="en-US" dirty="0"/>
              <a:t>Module Objectives</a:t>
            </a:r>
          </a:p>
        </p:txBody>
      </p:sp>
      <p:sp>
        <p:nvSpPr>
          <p:cNvPr id="4" name="Content Placeholder 3">
            <a:extLst>
              <a:ext uri="{FF2B5EF4-FFF2-40B4-BE49-F238E27FC236}">
                <a16:creationId xmlns:a16="http://schemas.microsoft.com/office/drawing/2014/main" id="{681E482B-34DA-9C83-3B53-DC7268E24560}"/>
              </a:ext>
            </a:extLst>
          </p:cNvPr>
          <p:cNvSpPr>
            <a:spLocks noGrp="1"/>
          </p:cNvSpPr>
          <p:nvPr>
            <p:ph idx="1"/>
          </p:nvPr>
        </p:nvSpPr>
        <p:spPr>
          <a:xfrm>
            <a:off x="2438400" y="1600200"/>
            <a:ext cx="7772400" cy="4572000"/>
          </a:xfrm>
        </p:spPr>
        <p:txBody>
          <a:bodyPr/>
          <a:lstStyle/>
          <a:p>
            <a:r>
              <a:rPr lang="en-US" dirty="0"/>
              <a:t>Discuss unique challenges in ICS Incident Response</a:t>
            </a:r>
          </a:p>
          <a:p>
            <a:r>
              <a:rPr lang="en-US" dirty="0"/>
              <a:t>Discuss creating a comprehensive incident response plan</a:t>
            </a:r>
          </a:p>
          <a:p>
            <a:r>
              <a:rPr lang="en-US" dirty="0"/>
              <a:t>Identify root cause identification tools</a:t>
            </a:r>
          </a:p>
          <a:p>
            <a:r>
              <a:rPr lang="en-US" dirty="0"/>
              <a:t>Explain containment strategies</a:t>
            </a:r>
          </a:p>
          <a:p>
            <a:r>
              <a:rPr lang="en-US" dirty="0"/>
              <a:t>Discuss SIEMs and log analysis</a:t>
            </a:r>
          </a:p>
          <a:p>
            <a:r>
              <a:rPr lang="en-US" dirty="0"/>
              <a:t>Discuss Universal Forwarders</a:t>
            </a:r>
          </a:p>
          <a:p>
            <a:r>
              <a:rPr lang="en-US" dirty="0"/>
              <a:t>Discuss Malicious Processes and Users</a:t>
            </a:r>
          </a:p>
        </p:txBody>
      </p:sp>
    </p:spTree>
    <p:extLst>
      <p:ext uri="{BB962C8B-B14F-4D97-AF65-F5344CB8AC3E}">
        <p14:creationId xmlns:p14="http://schemas.microsoft.com/office/powerpoint/2010/main" val="15801709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0AA29-A477-ABED-1DE8-92ABFCE372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98BBB2-9E3E-AF66-84A7-C6782D230074}"/>
              </a:ext>
            </a:extLst>
          </p:cNvPr>
          <p:cNvSpPr>
            <a:spLocks noGrp="1"/>
          </p:cNvSpPr>
          <p:nvPr>
            <p:ph type="title"/>
          </p:nvPr>
        </p:nvSpPr>
        <p:spPr>
          <a:xfrm>
            <a:off x="2209800" y="685800"/>
            <a:ext cx="7772400" cy="838200"/>
          </a:xfrm>
        </p:spPr>
        <p:txBody>
          <a:bodyPr>
            <a:normAutofit fontScale="90000"/>
          </a:bodyPr>
          <a:lstStyle/>
          <a:p>
            <a:r>
              <a:rPr lang="en-US" dirty="0"/>
              <a:t>Techniques for Log Analysis:</a:t>
            </a:r>
            <a:br>
              <a:rPr lang="en-US" dirty="0"/>
            </a:br>
            <a:r>
              <a:rPr lang="en-US" dirty="0"/>
              <a:t>Anomaly Detection</a:t>
            </a:r>
          </a:p>
        </p:txBody>
      </p:sp>
      <p:sp>
        <p:nvSpPr>
          <p:cNvPr id="4" name="Content Placeholder 3">
            <a:extLst>
              <a:ext uri="{FF2B5EF4-FFF2-40B4-BE49-F238E27FC236}">
                <a16:creationId xmlns:a16="http://schemas.microsoft.com/office/drawing/2014/main" id="{73137A39-8778-F800-0112-8CB019B2C064}"/>
              </a:ext>
            </a:extLst>
          </p:cNvPr>
          <p:cNvSpPr>
            <a:spLocks noGrp="1"/>
          </p:cNvSpPr>
          <p:nvPr>
            <p:ph idx="1"/>
          </p:nvPr>
        </p:nvSpPr>
        <p:spPr>
          <a:xfrm>
            <a:off x="1981200" y="1828800"/>
            <a:ext cx="7772400" cy="4572000"/>
          </a:xfrm>
        </p:spPr>
        <p:txBody>
          <a:bodyPr/>
          <a:lstStyle/>
          <a:p>
            <a:pPr marL="0" indent="0">
              <a:buNone/>
            </a:pPr>
            <a:r>
              <a:rPr lang="en-US" b="1" dirty="0"/>
              <a:t>Definition: </a:t>
            </a:r>
            <a:r>
              <a:rPr lang="en-US" dirty="0"/>
              <a:t>Detect deviations from normal behavior in system or network logs.</a:t>
            </a:r>
          </a:p>
          <a:p>
            <a:pPr marL="0" indent="0">
              <a:buNone/>
            </a:pPr>
            <a:endParaRPr lang="en-US" b="1" dirty="0"/>
          </a:p>
          <a:p>
            <a:pPr marL="0" indent="0">
              <a:buNone/>
            </a:pPr>
            <a:r>
              <a:rPr lang="en-US" b="1" dirty="0"/>
              <a:t>Use Case: </a:t>
            </a:r>
            <a:r>
              <a:rPr lang="en-US" dirty="0"/>
              <a:t>Identify unexpected spikes in traffic to a PLC or unusual command activity in Modbus logs.</a:t>
            </a:r>
          </a:p>
          <a:p>
            <a:pPr marL="0" indent="0">
              <a:buNone/>
            </a:pPr>
            <a:endParaRPr lang="en-US" b="1" dirty="0"/>
          </a:p>
          <a:p>
            <a:pPr marL="0" indent="0">
              <a:buNone/>
            </a:pPr>
            <a:r>
              <a:rPr lang="en-US" b="1" dirty="0"/>
              <a:t>Example:</a:t>
            </a:r>
          </a:p>
          <a:p>
            <a:pPr marL="0" indent="0">
              <a:buNone/>
            </a:pPr>
            <a:r>
              <a:rPr lang="en-US" dirty="0"/>
              <a:t>Sudden increase in outbound traffic volume from an engineering workstation.</a:t>
            </a:r>
            <a:endParaRPr lang="en-US" dirty="0">
              <a:highlight>
                <a:srgbClr val="FFFF00"/>
              </a:highlight>
            </a:endParaRPr>
          </a:p>
        </p:txBody>
      </p:sp>
    </p:spTree>
    <p:extLst>
      <p:ext uri="{BB962C8B-B14F-4D97-AF65-F5344CB8AC3E}">
        <p14:creationId xmlns:p14="http://schemas.microsoft.com/office/powerpoint/2010/main" val="20100325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58F875-277B-043A-8087-609F1878A6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0E1EAA-C503-24EA-00C6-7F36B2384167}"/>
              </a:ext>
            </a:extLst>
          </p:cNvPr>
          <p:cNvSpPr>
            <a:spLocks noGrp="1"/>
          </p:cNvSpPr>
          <p:nvPr>
            <p:ph type="title"/>
          </p:nvPr>
        </p:nvSpPr>
        <p:spPr>
          <a:xfrm>
            <a:off x="2209800" y="685800"/>
            <a:ext cx="7772400" cy="838200"/>
          </a:xfrm>
        </p:spPr>
        <p:txBody>
          <a:bodyPr>
            <a:normAutofit fontScale="90000"/>
          </a:bodyPr>
          <a:lstStyle/>
          <a:p>
            <a:r>
              <a:rPr lang="en-US" dirty="0"/>
              <a:t>Techniques for Log Analysis:</a:t>
            </a:r>
            <a:br>
              <a:rPr lang="en-US" dirty="0"/>
            </a:br>
            <a:r>
              <a:rPr lang="en-US" dirty="0"/>
              <a:t>Correlation</a:t>
            </a:r>
          </a:p>
        </p:txBody>
      </p:sp>
      <p:sp>
        <p:nvSpPr>
          <p:cNvPr id="4" name="Content Placeholder 3">
            <a:extLst>
              <a:ext uri="{FF2B5EF4-FFF2-40B4-BE49-F238E27FC236}">
                <a16:creationId xmlns:a16="http://schemas.microsoft.com/office/drawing/2014/main" id="{98BEBEF1-4E4D-EC0B-68D1-740044DF621E}"/>
              </a:ext>
            </a:extLst>
          </p:cNvPr>
          <p:cNvSpPr>
            <a:spLocks noGrp="1"/>
          </p:cNvSpPr>
          <p:nvPr>
            <p:ph idx="1"/>
          </p:nvPr>
        </p:nvSpPr>
        <p:spPr>
          <a:xfrm>
            <a:off x="2133600" y="1981200"/>
            <a:ext cx="7772400" cy="4572000"/>
          </a:xfrm>
        </p:spPr>
        <p:txBody>
          <a:bodyPr/>
          <a:lstStyle/>
          <a:p>
            <a:pPr marL="0" indent="0">
              <a:buNone/>
            </a:pPr>
            <a:r>
              <a:rPr lang="en-US" b="1" dirty="0"/>
              <a:t>Definition: </a:t>
            </a:r>
            <a:r>
              <a:rPr lang="en-US" dirty="0"/>
              <a:t>Link events across multiple log sources to create a full picture of an incident.</a:t>
            </a:r>
            <a:endParaRPr lang="en-US" b="1" dirty="0"/>
          </a:p>
          <a:p>
            <a:pPr marL="0" indent="0">
              <a:buNone/>
            </a:pPr>
            <a:r>
              <a:rPr lang="en-US" b="1" dirty="0"/>
              <a:t>Use Case: </a:t>
            </a:r>
            <a:r>
              <a:rPr lang="en-US" dirty="0"/>
              <a:t>Match login failures in Active Directory logs with firewall traffic to detect brute-force attacks.</a:t>
            </a:r>
            <a:endParaRPr lang="en-US" b="1" dirty="0"/>
          </a:p>
          <a:p>
            <a:pPr marL="0" indent="0">
              <a:buNone/>
            </a:pPr>
            <a:r>
              <a:rPr lang="en-US" b="1" dirty="0"/>
              <a:t>Example Workflow: </a:t>
            </a:r>
            <a:r>
              <a:rPr lang="en-US" dirty="0"/>
              <a:t>Correlate HMI activity logs with SCADA system alerts to confirm unauthorized actions.</a:t>
            </a:r>
            <a:endParaRPr lang="en-US" dirty="0">
              <a:highlight>
                <a:srgbClr val="FFFF00"/>
              </a:highlight>
            </a:endParaRPr>
          </a:p>
        </p:txBody>
      </p:sp>
    </p:spTree>
    <p:extLst>
      <p:ext uri="{BB962C8B-B14F-4D97-AF65-F5344CB8AC3E}">
        <p14:creationId xmlns:p14="http://schemas.microsoft.com/office/powerpoint/2010/main" val="24455280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EE3AA-EB11-0152-C12D-06AB1554AA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E5D002-1965-AE8C-9A71-B7D2C100A685}"/>
              </a:ext>
            </a:extLst>
          </p:cNvPr>
          <p:cNvSpPr>
            <a:spLocks noGrp="1"/>
          </p:cNvSpPr>
          <p:nvPr>
            <p:ph type="title"/>
          </p:nvPr>
        </p:nvSpPr>
        <p:spPr>
          <a:xfrm>
            <a:off x="2209800" y="685800"/>
            <a:ext cx="7772400" cy="838200"/>
          </a:xfrm>
        </p:spPr>
        <p:txBody>
          <a:bodyPr>
            <a:normAutofit fontScale="90000"/>
          </a:bodyPr>
          <a:lstStyle/>
          <a:p>
            <a:r>
              <a:rPr lang="en-US" dirty="0"/>
              <a:t>Techniques for Log Analysis:</a:t>
            </a:r>
            <a:br>
              <a:rPr lang="en-US" dirty="0"/>
            </a:br>
            <a:r>
              <a:rPr lang="en-US" dirty="0"/>
              <a:t>Visualization</a:t>
            </a:r>
          </a:p>
        </p:txBody>
      </p:sp>
      <p:sp>
        <p:nvSpPr>
          <p:cNvPr id="4" name="Content Placeholder 3">
            <a:extLst>
              <a:ext uri="{FF2B5EF4-FFF2-40B4-BE49-F238E27FC236}">
                <a16:creationId xmlns:a16="http://schemas.microsoft.com/office/drawing/2014/main" id="{F45EAC89-FBA1-EC35-0889-11C5B8E88030}"/>
              </a:ext>
            </a:extLst>
          </p:cNvPr>
          <p:cNvSpPr>
            <a:spLocks noGrp="1"/>
          </p:cNvSpPr>
          <p:nvPr>
            <p:ph idx="1"/>
          </p:nvPr>
        </p:nvSpPr>
        <p:spPr>
          <a:xfrm>
            <a:off x="2133600" y="1828800"/>
            <a:ext cx="7772400" cy="4572000"/>
          </a:xfrm>
        </p:spPr>
        <p:txBody>
          <a:bodyPr/>
          <a:lstStyle/>
          <a:p>
            <a:pPr marL="0" indent="0">
              <a:buNone/>
            </a:pPr>
            <a:r>
              <a:rPr lang="en-US" b="1" dirty="0"/>
              <a:t>Definition: </a:t>
            </a:r>
            <a:r>
              <a:rPr lang="en-US" dirty="0"/>
              <a:t>Use dashboards and charts to identify patterns and trends quickly.</a:t>
            </a:r>
          </a:p>
          <a:p>
            <a:pPr marL="0" indent="0">
              <a:buNone/>
            </a:pPr>
            <a:r>
              <a:rPr lang="en-US" b="1" dirty="0"/>
              <a:t>Use Case: </a:t>
            </a:r>
            <a:r>
              <a:rPr lang="en-US" dirty="0"/>
              <a:t>Monitor login activity, protocol usage, or traffic anomalies visually.</a:t>
            </a:r>
          </a:p>
          <a:p>
            <a:pPr marL="0" indent="0">
              <a:buNone/>
            </a:pPr>
            <a:r>
              <a:rPr lang="en-US" b="1" dirty="0"/>
              <a:t>Example: </a:t>
            </a:r>
            <a:r>
              <a:rPr lang="en-US" dirty="0"/>
              <a:t>A time-series chart showing failed login attempts over time to highlight an ongoing attack.</a:t>
            </a:r>
            <a:endParaRPr lang="en-US" dirty="0">
              <a:highlight>
                <a:srgbClr val="FFFF00"/>
              </a:highlight>
            </a:endParaRPr>
          </a:p>
        </p:txBody>
      </p:sp>
      <p:pic>
        <p:nvPicPr>
          <p:cNvPr id="36866" name="Picture 2" descr="Log Analysis Tool. Cloud, Server, Application Log Analysis Software | Loggly">
            <a:extLst>
              <a:ext uri="{FF2B5EF4-FFF2-40B4-BE49-F238E27FC236}">
                <a16:creationId xmlns:a16="http://schemas.microsoft.com/office/drawing/2014/main" id="{FE28A4F6-67D0-CF6F-40BA-95C7083C99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800600"/>
            <a:ext cx="3429000" cy="1538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00493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29147-0E8D-1030-A8E8-35C8AA2F3B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FFEE6F-68A2-32CA-03E1-9B28BC1297A8}"/>
              </a:ext>
            </a:extLst>
          </p:cNvPr>
          <p:cNvSpPr>
            <a:spLocks noGrp="1"/>
          </p:cNvSpPr>
          <p:nvPr>
            <p:ph type="title"/>
          </p:nvPr>
        </p:nvSpPr>
        <p:spPr>
          <a:xfrm>
            <a:off x="2209800" y="685800"/>
            <a:ext cx="7772400" cy="838200"/>
          </a:xfrm>
        </p:spPr>
        <p:txBody>
          <a:bodyPr>
            <a:normAutofit fontScale="90000"/>
          </a:bodyPr>
          <a:lstStyle/>
          <a:p>
            <a:r>
              <a:rPr lang="en-US" dirty="0"/>
              <a:t>Practical Use Cases in SIEMs </a:t>
            </a:r>
            <a:br>
              <a:rPr lang="en-US" dirty="0"/>
            </a:br>
            <a:r>
              <a:rPr lang="en-US" dirty="0"/>
              <a:t>and Log Analysis</a:t>
            </a:r>
          </a:p>
        </p:txBody>
      </p:sp>
      <p:sp>
        <p:nvSpPr>
          <p:cNvPr id="4" name="Content Placeholder 3">
            <a:extLst>
              <a:ext uri="{FF2B5EF4-FFF2-40B4-BE49-F238E27FC236}">
                <a16:creationId xmlns:a16="http://schemas.microsoft.com/office/drawing/2014/main" id="{C277D76B-7D61-C9DA-EEFC-3821122CE704}"/>
              </a:ext>
            </a:extLst>
          </p:cNvPr>
          <p:cNvSpPr>
            <a:spLocks noGrp="1"/>
          </p:cNvSpPr>
          <p:nvPr>
            <p:ph idx="1"/>
          </p:nvPr>
        </p:nvSpPr>
        <p:spPr>
          <a:xfrm>
            <a:off x="1752600" y="1905000"/>
            <a:ext cx="8686800" cy="4572000"/>
          </a:xfrm>
        </p:spPr>
        <p:txBody>
          <a:bodyPr/>
          <a:lstStyle/>
          <a:p>
            <a:pPr marL="0" indent="0" algn="ctr">
              <a:buNone/>
            </a:pPr>
            <a:r>
              <a:rPr lang="en-US" b="1" dirty="0"/>
              <a:t>External Connections and Data Exfiltration</a:t>
            </a:r>
          </a:p>
          <a:p>
            <a:pPr marL="0" indent="0">
              <a:buNone/>
            </a:pPr>
            <a:r>
              <a:rPr lang="en-US" b="1" dirty="0"/>
              <a:t>Scenario: </a:t>
            </a:r>
            <a:r>
              <a:rPr lang="en-US" dirty="0"/>
              <a:t>Unexpected outbound traffic to unfamiliar IP addresses.</a:t>
            </a:r>
          </a:p>
          <a:p>
            <a:pPr marL="0" indent="0">
              <a:buNone/>
            </a:pPr>
            <a:r>
              <a:rPr lang="en-US" b="1" dirty="0"/>
              <a:t>Detection:  </a:t>
            </a:r>
            <a:r>
              <a:rPr lang="en-US" dirty="0"/>
              <a:t>Use network logs in a SIEM to identify abnormal data flows</a:t>
            </a:r>
          </a:p>
          <a:p>
            <a:pPr marL="0" indent="0">
              <a:buNone/>
            </a:pPr>
            <a:r>
              <a:rPr lang="en-US" b="1" dirty="0"/>
              <a:t>Example Query:</a:t>
            </a:r>
          </a:p>
          <a:p>
            <a:pPr marL="0" indent="0">
              <a:buNone/>
            </a:pPr>
            <a:r>
              <a:rPr lang="en-US" dirty="0">
                <a:highlight>
                  <a:srgbClr val="FFFF00"/>
                </a:highlight>
              </a:rPr>
              <a:t>index="</a:t>
            </a:r>
            <a:r>
              <a:rPr lang="en-US" dirty="0" err="1">
                <a:highlight>
                  <a:srgbClr val="FFFF00"/>
                </a:highlight>
              </a:rPr>
              <a:t>firewall_logs</a:t>
            </a:r>
            <a:r>
              <a:rPr lang="en-US" dirty="0">
                <a:highlight>
                  <a:srgbClr val="FFFF00"/>
                </a:highlight>
              </a:rPr>
              <a:t>" </a:t>
            </a:r>
            <a:r>
              <a:rPr lang="en-US" dirty="0" err="1">
                <a:highlight>
                  <a:srgbClr val="FFFF00"/>
                </a:highlight>
              </a:rPr>
              <a:t>dest_ip</a:t>
            </a:r>
            <a:r>
              <a:rPr lang="en-US" dirty="0">
                <a:highlight>
                  <a:srgbClr val="FFFF00"/>
                </a:highlight>
              </a:rPr>
              <a:t>!="</a:t>
            </a:r>
            <a:r>
              <a:rPr lang="en-US" dirty="0" err="1">
                <a:highlight>
                  <a:srgbClr val="FFFF00"/>
                </a:highlight>
              </a:rPr>
              <a:t>whitelisted_IPs</a:t>
            </a:r>
            <a:r>
              <a:rPr lang="en-US" dirty="0">
                <a:highlight>
                  <a:srgbClr val="FFFF00"/>
                </a:highlight>
              </a:rPr>
              <a:t>" | stats count by </a:t>
            </a:r>
            <a:r>
              <a:rPr lang="en-US" dirty="0" err="1">
                <a:highlight>
                  <a:srgbClr val="FFFF00"/>
                </a:highlight>
              </a:rPr>
              <a:t>dest_ip</a:t>
            </a:r>
            <a:endParaRPr lang="en-US" dirty="0">
              <a:highlight>
                <a:srgbClr val="FFFF00"/>
              </a:highlight>
            </a:endParaRPr>
          </a:p>
          <a:p>
            <a:pPr marL="0" indent="0">
              <a:buNone/>
            </a:pPr>
            <a:r>
              <a:rPr lang="en-US" b="1" dirty="0"/>
              <a:t>Response: </a:t>
            </a:r>
            <a:r>
              <a:rPr lang="en-US" dirty="0"/>
              <a:t>Block suspicious connections at the firewall.</a:t>
            </a:r>
          </a:p>
          <a:p>
            <a:pPr marL="0" indent="0" algn="ctr">
              <a:buNone/>
            </a:pPr>
            <a:endParaRPr lang="en-US" b="1" dirty="0">
              <a:highlight>
                <a:srgbClr val="FFFF00"/>
              </a:highlight>
            </a:endParaRPr>
          </a:p>
          <a:p>
            <a:pPr marL="0" indent="0">
              <a:buNone/>
            </a:pPr>
            <a:endParaRPr lang="en-US" dirty="0">
              <a:highlight>
                <a:srgbClr val="FFFF00"/>
              </a:highlight>
            </a:endParaRPr>
          </a:p>
        </p:txBody>
      </p:sp>
    </p:spTree>
    <p:extLst>
      <p:ext uri="{BB962C8B-B14F-4D97-AF65-F5344CB8AC3E}">
        <p14:creationId xmlns:p14="http://schemas.microsoft.com/office/powerpoint/2010/main" val="162441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687B77-4C06-DA17-8089-D1E25FBE5B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32AB4B-186A-F4AE-5514-5999767EE47F}"/>
              </a:ext>
            </a:extLst>
          </p:cNvPr>
          <p:cNvSpPr>
            <a:spLocks noGrp="1"/>
          </p:cNvSpPr>
          <p:nvPr>
            <p:ph type="title"/>
          </p:nvPr>
        </p:nvSpPr>
        <p:spPr>
          <a:xfrm>
            <a:off x="2209800" y="685800"/>
            <a:ext cx="7772400" cy="838200"/>
          </a:xfrm>
        </p:spPr>
        <p:txBody>
          <a:bodyPr>
            <a:normAutofit fontScale="90000"/>
          </a:bodyPr>
          <a:lstStyle/>
          <a:p>
            <a:r>
              <a:rPr lang="en-US" dirty="0"/>
              <a:t>Practical Use Cases in SIEMs </a:t>
            </a:r>
            <a:br>
              <a:rPr lang="en-US" dirty="0"/>
            </a:br>
            <a:r>
              <a:rPr lang="en-US" dirty="0"/>
              <a:t>and Log Analysis</a:t>
            </a:r>
          </a:p>
        </p:txBody>
      </p:sp>
      <p:sp>
        <p:nvSpPr>
          <p:cNvPr id="4" name="Content Placeholder 3">
            <a:extLst>
              <a:ext uri="{FF2B5EF4-FFF2-40B4-BE49-F238E27FC236}">
                <a16:creationId xmlns:a16="http://schemas.microsoft.com/office/drawing/2014/main" id="{C8980ACE-A39D-C056-B33E-F1EC34DBBDC3}"/>
              </a:ext>
            </a:extLst>
          </p:cNvPr>
          <p:cNvSpPr>
            <a:spLocks noGrp="1"/>
          </p:cNvSpPr>
          <p:nvPr>
            <p:ph idx="1"/>
          </p:nvPr>
        </p:nvSpPr>
        <p:spPr>
          <a:xfrm>
            <a:off x="1752600" y="1905000"/>
            <a:ext cx="8686800" cy="4572000"/>
          </a:xfrm>
        </p:spPr>
        <p:txBody>
          <a:bodyPr/>
          <a:lstStyle/>
          <a:p>
            <a:pPr marL="0" indent="0" algn="ctr">
              <a:buNone/>
            </a:pPr>
            <a:r>
              <a:rPr lang="en-US" b="1" dirty="0"/>
              <a:t>Active Processes and User Activity</a:t>
            </a:r>
          </a:p>
          <a:p>
            <a:pPr marL="0" indent="0">
              <a:buNone/>
            </a:pPr>
            <a:r>
              <a:rPr lang="en-US" b="1" dirty="0"/>
              <a:t>Scenario: </a:t>
            </a:r>
            <a:r>
              <a:rPr lang="en-US" dirty="0"/>
              <a:t>An engineering workstation initiates a process that isn’t part of standard operations.</a:t>
            </a:r>
          </a:p>
          <a:p>
            <a:pPr marL="0" indent="0">
              <a:buNone/>
            </a:pPr>
            <a:r>
              <a:rPr lang="en-US" b="1" dirty="0"/>
              <a:t>Detection:  </a:t>
            </a:r>
            <a:r>
              <a:rPr lang="en-US" dirty="0"/>
              <a:t>Analyze system logs for unexpected process launches.</a:t>
            </a:r>
          </a:p>
          <a:p>
            <a:pPr marL="0" indent="0">
              <a:buNone/>
            </a:pPr>
            <a:r>
              <a:rPr lang="en-US" b="1" dirty="0"/>
              <a:t>Example Query:</a:t>
            </a:r>
          </a:p>
          <a:p>
            <a:pPr marL="0" indent="0">
              <a:buNone/>
            </a:pPr>
            <a:r>
              <a:rPr lang="en-US" dirty="0">
                <a:highlight>
                  <a:srgbClr val="FFFF00"/>
                </a:highlight>
              </a:rPr>
              <a:t>index="</a:t>
            </a:r>
            <a:r>
              <a:rPr lang="en-US" dirty="0" err="1">
                <a:highlight>
                  <a:srgbClr val="FFFF00"/>
                </a:highlight>
              </a:rPr>
              <a:t>syslogs</a:t>
            </a:r>
            <a:r>
              <a:rPr lang="en-US" dirty="0">
                <a:highlight>
                  <a:srgbClr val="FFFF00"/>
                </a:highlight>
              </a:rPr>
              <a:t>" process!="</a:t>
            </a:r>
            <a:r>
              <a:rPr lang="en-US" dirty="0" err="1">
                <a:highlight>
                  <a:srgbClr val="FFFF00"/>
                </a:highlight>
              </a:rPr>
              <a:t>known_processes</a:t>
            </a:r>
            <a:r>
              <a:rPr lang="en-US" dirty="0">
                <a:highlight>
                  <a:srgbClr val="FFFF00"/>
                </a:highlight>
              </a:rPr>
              <a:t>" | stats count by host, process</a:t>
            </a:r>
          </a:p>
          <a:p>
            <a:pPr marL="0" indent="0">
              <a:buNone/>
            </a:pPr>
            <a:r>
              <a:rPr lang="en-US" b="1" dirty="0"/>
              <a:t>Response: </a:t>
            </a:r>
            <a:r>
              <a:rPr lang="en-US" dirty="0"/>
              <a:t>Quarantine the endpoint with EDR tools</a:t>
            </a:r>
          </a:p>
          <a:p>
            <a:pPr marL="0" indent="0" algn="ctr">
              <a:buNone/>
            </a:pPr>
            <a:endParaRPr lang="en-US" b="1" dirty="0">
              <a:highlight>
                <a:srgbClr val="FFFF00"/>
              </a:highlight>
            </a:endParaRPr>
          </a:p>
          <a:p>
            <a:pPr marL="0" indent="0">
              <a:buNone/>
            </a:pPr>
            <a:endParaRPr lang="en-US" dirty="0">
              <a:highlight>
                <a:srgbClr val="FFFF00"/>
              </a:highlight>
            </a:endParaRPr>
          </a:p>
        </p:txBody>
      </p:sp>
    </p:spTree>
    <p:extLst>
      <p:ext uri="{BB962C8B-B14F-4D97-AF65-F5344CB8AC3E}">
        <p14:creationId xmlns:p14="http://schemas.microsoft.com/office/powerpoint/2010/main" val="40135091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6FDA2D-FD7A-E882-5A4C-3E30C9A1B4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2F8B50-3266-A2B7-508F-2ACC5295A03B}"/>
              </a:ext>
            </a:extLst>
          </p:cNvPr>
          <p:cNvSpPr>
            <a:spLocks noGrp="1"/>
          </p:cNvSpPr>
          <p:nvPr>
            <p:ph type="title"/>
          </p:nvPr>
        </p:nvSpPr>
        <p:spPr>
          <a:xfrm>
            <a:off x="2209800" y="685800"/>
            <a:ext cx="7772400" cy="838200"/>
          </a:xfrm>
        </p:spPr>
        <p:txBody>
          <a:bodyPr>
            <a:normAutofit fontScale="90000"/>
          </a:bodyPr>
          <a:lstStyle/>
          <a:p>
            <a:r>
              <a:rPr lang="en-US" dirty="0"/>
              <a:t>Practical Use Cases in SIEMs </a:t>
            </a:r>
            <a:br>
              <a:rPr lang="en-US" dirty="0"/>
            </a:br>
            <a:r>
              <a:rPr lang="en-US" dirty="0"/>
              <a:t>and Log Analysis</a:t>
            </a:r>
          </a:p>
        </p:txBody>
      </p:sp>
      <p:sp>
        <p:nvSpPr>
          <p:cNvPr id="4" name="Content Placeholder 3">
            <a:extLst>
              <a:ext uri="{FF2B5EF4-FFF2-40B4-BE49-F238E27FC236}">
                <a16:creationId xmlns:a16="http://schemas.microsoft.com/office/drawing/2014/main" id="{F3C90570-E409-8184-3C90-257A9F58F80B}"/>
              </a:ext>
            </a:extLst>
          </p:cNvPr>
          <p:cNvSpPr>
            <a:spLocks noGrp="1"/>
          </p:cNvSpPr>
          <p:nvPr>
            <p:ph idx="1"/>
          </p:nvPr>
        </p:nvSpPr>
        <p:spPr>
          <a:xfrm>
            <a:off x="1752600" y="1905000"/>
            <a:ext cx="8686800" cy="4572000"/>
          </a:xfrm>
        </p:spPr>
        <p:txBody>
          <a:bodyPr/>
          <a:lstStyle/>
          <a:p>
            <a:pPr marL="0" indent="0" algn="ctr">
              <a:buNone/>
            </a:pPr>
            <a:r>
              <a:rPr lang="en-US" b="1" dirty="0"/>
              <a:t>File Manipulations and Registry Changes</a:t>
            </a:r>
          </a:p>
          <a:p>
            <a:pPr marL="0" indent="0">
              <a:buNone/>
            </a:pPr>
            <a:r>
              <a:rPr lang="en-US" b="1" dirty="0"/>
              <a:t>Scenario: </a:t>
            </a:r>
            <a:r>
              <a:rPr lang="en-US" dirty="0"/>
              <a:t>Anomalies detected in ICS configuration files or unauthorized registry edits.</a:t>
            </a:r>
          </a:p>
          <a:p>
            <a:pPr marL="0" indent="0">
              <a:buNone/>
            </a:pPr>
            <a:r>
              <a:rPr lang="en-US" b="1" dirty="0"/>
              <a:t>Detection:  </a:t>
            </a:r>
            <a:r>
              <a:rPr lang="en-US" dirty="0"/>
              <a:t>Use host-based logs to track file and registry activity.</a:t>
            </a:r>
          </a:p>
          <a:p>
            <a:pPr marL="0" indent="0">
              <a:buNone/>
            </a:pPr>
            <a:r>
              <a:rPr lang="en-US" b="1" dirty="0"/>
              <a:t>Example Query:</a:t>
            </a:r>
          </a:p>
          <a:p>
            <a:pPr marL="0" indent="0">
              <a:buNone/>
            </a:pPr>
            <a:r>
              <a:rPr lang="en-US" dirty="0">
                <a:highlight>
                  <a:srgbClr val="FFFF00"/>
                </a:highlight>
              </a:rPr>
              <a:t>index="</a:t>
            </a:r>
            <a:r>
              <a:rPr lang="en-US" dirty="0" err="1">
                <a:highlight>
                  <a:srgbClr val="FFFF00"/>
                </a:highlight>
              </a:rPr>
              <a:t>ics_configs</a:t>
            </a:r>
            <a:r>
              <a:rPr lang="en-US" dirty="0">
                <a:highlight>
                  <a:srgbClr val="FFFF00"/>
                </a:highlight>
              </a:rPr>
              <a:t>" </a:t>
            </a:r>
            <a:r>
              <a:rPr lang="en-US" dirty="0" err="1">
                <a:highlight>
                  <a:srgbClr val="FFFF00"/>
                </a:highlight>
              </a:rPr>
              <a:t>change_type</a:t>
            </a:r>
            <a:r>
              <a:rPr lang="en-US" dirty="0">
                <a:highlight>
                  <a:srgbClr val="FFFF00"/>
                </a:highlight>
              </a:rPr>
              <a:t>="modified" | table user, timestamp, file</a:t>
            </a:r>
          </a:p>
          <a:p>
            <a:pPr marL="0" indent="0">
              <a:buNone/>
            </a:pPr>
            <a:r>
              <a:rPr lang="en-US" b="1" dirty="0"/>
              <a:t>Response: </a:t>
            </a:r>
            <a:r>
              <a:rPr lang="en-US" dirty="0"/>
              <a:t>Roll back unauthorized changes.</a:t>
            </a:r>
            <a:endParaRPr lang="en-US" b="1" dirty="0">
              <a:highlight>
                <a:srgbClr val="FFFF00"/>
              </a:highlight>
            </a:endParaRPr>
          </a:p>
          <a:p>
            <a:pPr marL="0" indent="0">
              <a:buNone/>
            </a:pPr>
            <a:endParaRPr lang="en-US" dirty="0">
              <a:highlight>
                <a:srgbClr val="FFFF00"/>
              </a:highlight>
            </a:endParaRPr>
          </a:p>
        </p:txBody>
      </p:sp>
    </p:spTree>
    <p:extLst>
      <p:ext uri="{BB962C8B-B14F-4D97-AF65-F5344CB8AC3E}">
        <p14:creationId xmlns:p14="http://schemas.microsoft.com/office/powerpoint/2010/main" val="9714440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F989AB-C753-915B-77F9-251DDF2990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CB0E30-FA2A-86C3-1870-9F2996CB9D60}"/>
              </a:ext>
            </a:extLst>
          </p:cNvPr>
          <p:cNvSpPr>
            <a:spLocks noGrp="1"/>
          </p:cNvSpPr>
          <p:nvPr>
            <p:ph type="title"/>
          </p:nvPr>
        </p:nvSpPr>
        <p:spPr>
          <a:xfrm>
            <a:off x="2209800" y="685800"/>
            <a:ext cx="7772400" cy="838200"/>
          </a:xfrm>
        </p:spPr>
        <p:txBody>
          <a:bodyPr>
            <a:normAutofit fontScale="90000"/>
          </a:bodyPr>
          <a:lstStyle/>
          <a:p>
            <a:r>
              <a:rPr lang="en-US" dirty="0"/>
              <a:t>Practical Use Cases in SIEMs </a:t>
            </a:r>
            <a:br>
              <a:rPr lang="en-US" dirty="0"/>
            </a:br>
            <a:r>
              <a:rPr lang="en-US" dirty="0"/>
              <a:t>and Log Analysis</a:t>
            </a:r>
          </a:p>
        </p:txBody>
      </p:sp>
      <p:sp>
        <p:nvSpPr>
          <p:cNvPr id="4" name="Content Placeholder 3">
            <a:extLst>
              <a:ext uri="{FF2B5EF4-FFF2-40B4-BE49-F238E27FC236}">
                <a16:creationId xmlns:a16="http://schemas.microsoft.com/office/drawing/2014/main" id="{8D034151-D13A-F859-CEA3-281742D65241}"/>
              </a:ext>
            </a:extLst>
          </p:cNvPr>
          <p:cNvSpPr>
            <a:spLocks noGrp="1"/>
          </p:cNvSpPr>
          <p:nvPr>
            <p:ph idx="1"/>
          </p:nvPr>
        </p:nvSpPr>
        <p:spPr>
          <a:xfrm>
            <a:off x="1752600" y="1905000"/>
            <a:ext cx="8686800" cy="4572000"/>
          </a:xfrm>
        </p:spPr>
        <p:txBody>
          <a:bodyPr/>
          <a:lstStyle/>
          <a:p>
            <a:pPr marL="0" indent="0" algn="ctr">
              <a:buNone/>
            </a:pPr>
            <a:r>
              <a:rPr lang="en-US" b="1" dirty="0"/>
              <a:t>Command-and-Control (C2) Detection</a:t>
            </a:r>
          </a:p>
          <a:p>
            <a:pPr marL="0" indent="0">
              <a:buNone/>
            </a:pPr>
            <a:r>
              <a:rPr lang="en-US" b="1" dirty="0"/>
              <a:t>Scenario: </a:t>
            </a:r>
            <a:r>
              <a:rPr lang="en-US" dirty="0"/>
              <a:t>Devices communicating with known malicious IPs or domains.</a:t>
            </a:r>
          </a:p>
          <a:p>
            <a:pPr marL="0" indent="0">
              <a:buNone/>
            </a:pPr>
            <a:r>
              <a:rPr lang="en-US" b="1" dirty="0"/>
              <a:t>Detection:  </a:t>
            </a:r>
            <a:r>
              <a:rPr lang="en-US" dirty="0"/>
              <a:t>Cross-reference SIEM logs with threat intelligence feeds.</a:t>
            </a:r>
          </a:p>
          <a:p>
            <a:pPr marL="0" indent="0">
              <a:buNone/>
            </a:pPr>
            <a:r>
              <a:rPr lang="en-US" b="1" dirty="0"/>
              <a:t>Example Query:</a:t>
            </a:r>
          </a:p>
          <a:p>
            <a:pPr marL="0" indent="0">
              <a:buNone/>
            </a:pPr>
            <a:r>
              <a:rPr lang="en-US" dirty="0">
                <a:highlight>
                  <a:srgbClr val="FFFF00"/>
                </a:highlight>
              </a:rPr>
              <a:t>index="</a:t>
            </a:r>
            <a:r>
              <a:rPr lang="en-US" dirty="0" err="1">
                <a:highlight>
                  <a:srgbClr val="FFFF00"/>
                </a:highlight>
              </a:rPr>
              <a:t>network_logs</a:t>
            </a:r>
            <a:r>
              <a:rPr lang="en-US" dirty="0">
                <a:highlight>
                  <a:srgbClr val="FFFF00"/>
                </a:highlight>
              </a:rPr>
              <a:t>" </a:t>
            </a:r>
            <a:r>
              <a:rPr lang="en-US" dirty="0" err="1">
                <a:highlight>
                  <a:srgbClr val="FFFF00"/>
                </a:highlight>
              </a:rPr>
              <a:t>dest_ip</a:t>
            </a:r>
            <a:r>
              <a:rPr lang="en-US" dirty="0">
                <a:highlight>
                  <a:srgbClr val="FFFF00"/>
                </a:highlight>
              </a:rPr>
              <a:t> IN [</a:t>
            </a:r>
            <a:r>
              <a:rPr lang="en-US" dirty="0" err="1">
                <a:highlight>
                  <a:srgbClr val="FFFF00"/>
                </a:highlight>
              </a:rPr>
              <a:t>threat_intel_list</a:t>
            </a:r>
            <a:r>
              <a:rPr lang="en-US" dirty="0">
                <a:highlight>
                  <a:srgbClr val="FFFF00"/>
                </a:highlight>
              </a:rPr>
              <a:t>]</a:t>
            </a:r>
          </a:p>
          <a:p>
            <a:pPr marL="0" indent="0">
              <a:buNone/>
            </a:pPr>
            <a:r>
              <a:rPr lang="en-US" b="1" dirty="0"/>
              <a:t>Response: </a:t>
            </a:r>
            <a:r>
              <a:rPr lang="en-US" dirty="0"/>
              <a:t>Isolate affected devices and investigate further.</a:t>
            </a:r>
            <a:endParaRPr lang="en-US" dirty="0">
              <a:highlight>
                <a:srgbClr val="FFFF00"/>
              </a:highlight>
            </a:endParaRPr>
          </a:p>
        </p:txBody>
      </p:sp>
    </p:spTree>
    <p:extLst>
      <p:ext uri="{BB962C8B-B14F-4D97-AF65-F5344CB8AC3E}">
        <p14:creationId xmlns:p14="http://schemas.microsoft.com/office/powerpoint/2010/main" val="8567734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E7B24-A060-3767-47AE-5371E7AA08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C803C5-C43D-9F6B-461A-781FB83DC190}"/>
              </a:ext>
            </a:extLst>
          </p:cNvPr>
          <p:cNvSpPr>
            <a:spLocks noGrp="1"/>
          </p:cNvSpPr>
          <p:nvPr>
            <p:ph type="title"/>
          </p:nvPr>
        </p:nvSpPr>
        <p:spPr>
          <a:xfrm>
            <a:off x="2209800" y="685800"/>
            <a:ext cx="7772400" cy="838200"/>
          </a:xfrm>
        </p:spPr>
        <p:txBody>
          <a:bodyPr>
            <a:normAutofit fontScale="90000"/>
          </a:bodyPr>
          <a:lstStyle/>
          <a:p>
            <a:r>
              <a:rPr lang="en-US" dirty="0"/>
              <a:t>Practical Use Cases in SIEMs </a:t>
            </a:r>
            <a:br>
              <a:rPr lang="en-US" dirty="0"/>
            </a:br>
            <a:r>
              <a:rPr lang="en-US" dirty="0"/>
              <a:t>and Log Analysis</a:t>
            </a:r>
          </a:p>
        </p:txBody>
      </p:sp>
      <p:graphicFrame>
        <p:nvGraphicFramePr>
          <p:cNvPr id="3" name="Content Placeholder 2">
            <a:extLst>
              <a:ext uri="{FF2B5EF4-FFF2-40B4-BE49-F238E27FC236}">
                <a16:creationId xmlns:a16="http://schemas.microsoft.com/office/drawing/2014/main" id="{2D6C4604-2B86-57E3-0F22-23F706824447}"/>
              </a:ext>
            </a:extLst>
          </p:cNvPr>
          <p:cNvGraphicFramePr>
            <a:graphicFrameLocks noGrp="1"/>
          </p:cNvGraphicFramePr>
          <p:nvPr>
            <p:ph idx="1"/>
          </p:nvPr>
        </p:nvGraphicFramePr>
        <p:xfrm>
          <a:off x="2201333" y="2501900"/>
          <a:ext cx="7772400" cy="2296160"/>
        </p:xfrm>
        <a:graphic>
          <a:graphicData uri="http://schemas.openxmlformats.org/drawingml/2006/table">
            <a:tbl>
              <a:tblPr firstRow="1" bandRow="1">
                <a:tableStyleId>{073A0DAA-6AF3-43AB-8588-CEC1D06C72B9}</a:tableStyleId>
              </a:tblPr>
              <a:tblGrid>
                <a:gridCol w="2590800">
                  <a:extLst>
                    <a:ext uri="{9D8B030D-6E8A-4147-A177-3AD203B41FA5}">
                      <a16:colId xmlns:a16="http://schemas.microsoft.com/office/drawing/2014/main" val="3136262864"/>
                    </a:ext>
                  </a:extLst>
                </a:gridCol>
                <a:gridCol w="2590800">
                  <a:extLst>
                    <a:ext uri="{9D8B030D-6E8A-4147-A177-3AD203B41FA5}">
                      <a16:colId xmlns:a16="http://schemas.microsoft.com/office/drawing/2014/main" val="2753630443"/>
                    </a:ext>
                  </a:extLst>
                </a:gridCol>
                <a:gridCol w="2590800">
                  <a:extLst>
                    <a:ext uri="{9D8B030D-6E8A-4147-A177-3AD203B41FA5}">
                      <a16:colId xmlns:a16="http://schemas.microsoft.com/office/drawing/2014/main" val="2699577503"/>
                    </a:ext>
                  </a:extLst>
                </a:gridCol>
              </a:tblGrid>
              <a:tr h="370840">
                <a:tc>
                  <a:txBody>
                    <a:bodyPr/>
                    <a:lstStyle/>
                    <a:p>
                      <a:pPr algn="ctr"/>
                      <a:r>
                        <a:rPr lang="en-US" dirty="0"/>
                        <a:t>Use Case</a:t>
                      </a:r>
                    </a:p>
                  </a:txBody>
                  <a:tcPr/>
                </a:tc>
                <a:tc>
                  <a:txBody>
                    <a:bodyPr/>
                    <a:lstStyle/>
                    <a:p>
                      <a:pPr algn="ctr"/>
                      <a:r>
                        <a:rPr lang="en-US" dirty="0"/>
                        <a:t>Detection Method</a:t>
                      </a:r>
                    </a:p>
                  </a:txBody>
                  <a:tcPr/>
                </a:tc>
                <a:tc>
                  <a:txBody>
                    <a:bodyPr/>
                    <a:lstStyle/>
                    <a:p>
                      <a:pPr algn="ctr"/>
                      <a:r>
                        <a:rPr lang="en-US" dirty="0"/>
                        <a:t>Example Tool</a:t>
                      </a:r>
                    </a:p>
                  </a:txBody>
                  <a:tcPr/>
                </a:tc>
                <a:extLst>
                  <a:ext uri="{0D108BD9-81ED-4DB2-BD59-A6C34878D82A}">
                    <a16:rowId xmlns:a16="http://schemas.microsoft.com/office/drawing/2014/main" val="3666643833"/>
                  </a:ext>
                </a:extLst>
              </a:tr>
              <a:tr h="370840">
                <a:tc>
                  <a:txBody>
                    <a:bodyPr/>
                    <a:lstStyle/>
                    <a:p>
                      <a:r>
                        <a:rPr lang="en-US" dirty="0"/>
                        <a:t>External Connections/Data Exfiltration</a:t>
                      </a:r>
                    </a:p>
                  </a:txBody>
                  <a:tcPr/>
                </a:tc>
                <a:tc>
                  <a:txBody>
                    <a:bodyPr/>
                    <a:lstStyle/>
                    <a:p>
                      <a:r>
                        <a:rPr lang="en-US" dirty="0"/>
                        <a:t>Analyze abnormal outbound traffic</a:t>
                      </a:r>
                    </a:p>
                  </a:txBody>
                  <a:tcPr/>
                </a:tc>
                <a:tc>
                  <a:txBody>
                    <a:bodyPr/>
                    <a:lstStyle/>
                    <a:p>
                      <a:r>
                        <a:rPr lang="en-US" dirty="0"/>
                        <a:t>Splunk, ELK</a:t>
                      </a:r>
                    </a:p>
                  </a:txBody>
                  <a:tcPr/>
                </a:tc>
                <a:extLst>
                  <a:ext uri="{0D108BD9-81ED-4DB2-BD59-A6C34878D82A}">
                    <a16:rowId xmlns:a16="http://schemas.microsoft.com/office/drawing/2014/main" val="1478364221"/>
                  </a:ext>
                </a:extLst>
              </a:tr>
              <a:tr h="370840">
                <a:tc>
                  <a:txBody>
                    <a:bodyPr/>
                    <a:lstStyle/>
                    <a:p>
                      <a:r>
                        <a:rPr lang="en-US" dirty="0"/>
                        <a:t>Active Processes/User Activity</a:t>
                      </a:r>
                    </a:p>
                  </a:txBody>
                  <a:tcPr/>
                </a:tc>
                <a:tc>
                  <a:txBody>
                    <a:bodyPr/>
                    <a:lstStyle/>
                    <a:p>
                      <a:r>
                        <a:rPr lang="en-US" dirty="0"/>
                        <a:t>Identify unexpected processes</a:t>
                      </a:r>
                    </a:p>
                  </a:txBody>
                  <a:tcPr/>
                </a:tc>
                <a:tc>
                  <a:txBody>
                    <a:bodyPr/>
                    <a:lstStyle/>
                    <a:p>
                      <a:r>
                        <a:rPr lang="en-US" dirty="0"/>
                        <a:t>Sysmon, </a:t>
                      </a:r>
                      <a:r>
                        <a:rPr lang="en-US" dirty="0" err="1"/>
                        <a:t>Graylog</a:t>
                      </a:r>
                      <a:endParaRPr lang="en-US" dirty="0"/>
                    </a:p>
                  </a:txBody>
                  <a:tcPr/>
                </a:tc>
                <a:extLst>
                  <a:ext uri="{0D108BD9-81ED-4DB2-BD59-A6C34878D82A}">
                    <a16:rowId xmlns:a16="http://schemas.microsoft.com/office/drawing/2014/main" val="231492781"/>
                  </a:ext>
                </a:extLst>
              </a:tr>
              <a:tr h="370840">
                <a:tc>
                  <a:txBody>
                    <a:bodyPr/>
                    <a:lstStyle/>
                    <a:p>
                      <a:r>
                        <a:rPr lang="en-US" dirty="0"/>
                        <a:t>File Manipulations/Registry Changes</a:t>
                      </a:r>
                    </a:p>
                  </a:txBody>
                  <a:tcPr/>
                </a:tc>
                <a:tc>
                  <a:txBody>
                    <a:bodyPr/>
                    <a:lstStyle/>
                    <a:p>
                      <a:r>
                        <a:rPr lang="en-US" dirty="0"/>
                        <a:t>Track unauthorized modifications</a:t>
                      </a:r>
                    </a:p>
                  </a:txBody>
                  <a:tcPr/>
                </a:tc>
                <a:tc>
                  <a:txBody>
                    <a:bodyPr/>
                    <a:lstStyle/>
                    <a:p>
                      <a:r>
                        <a:rPr lang="en-US" dirty="0" err="1"/>
                        <a:t>OSQuery</a:t>
                      </a:r>
                      <a:r>
                        <a:rPr lang="en-US" dirty="0"/>
                        <a:t>, </a:t>
                      </a:r>
                      <a:r>
                        <a:rPr lang="en-US" dirty="0" err="1"/>
                        <a:t>Sysinternals</a:t>
                      </a:r>
                      <a:endParaRPr lang="en-US" dirty="0"/>
                    </a:p>
                  </a:txBody>
                  <a:tcPr/>
                </a:tc>
                <a:extLst>
                  <a:ext uri="{0D108BD9-81ED-4DB2-BD59-A6C34878D82A}">
                    <a16:rowId xmlns:a16="http://schemas.microsoft.com/office/drawing/2014/main" val="2631977566"/>
                  </a:ext>
                </a:extLst>
              </a:tr>
              <a:tr h="370840">
                <a:tc>
                  <a:txBody>
                    <a:bodyPr/>
                    <a:lstStyle/>
                    <a:p>
                      <a:r>
                        <a:rPr lang="en-US" dirty="0"/>
                        <a:t>Command-and-Control (C2) Detection</a:t>
                      </a:r>
                    </a:p>
                  </a:txBody>
                  <a:tcPr/>
                </a:tc>
                <a:tc>
                  <a:txBody>
                    <a:bodyPr/>
                    <a:lstStyle/>
                    <a:p>
                      <a:r>
                        <a:rPr lang="en-US" dirty="0"/>
                        <a:t>Match network logs with threat feeds</a:t>
                      </a:r>
                    </a:p>
                  </a:txBody>
                  <a:tcPr/>
                </a:tc>
                <a:tc>
                  <a:txBody>
                    <a:bodyPr/>
                    <a:lstStyle/>
                    <a:p>
                      <a:r>
                        <a:rPr lang="en-US" dirty="0"/>
                        <a:t>Zeek, Suricata</a:t>
                      </a:r>
                    </a:p>
                  </a:txBody>
                  <a:tcPr/>
                </a:tc>
                <a:extLst>
                  <a:ext uri="{0D108BD9-81ED-4DB2-BD59-A6C34878D82A}">
                    <a16:rowId xmlns:a16="http://schemas.microsoft.com/office/drawing/2014/main" val="1559438997"/>
                  </a:ext>
                </a:extLst>
              </a:tr>
            </a:tbl>
          </a:graphicData>
        </a:graphic>
      </p:graphicFrame>
      <p:sp>
        <p:nvSpPr>
          <p:cNvPr id="5" name="TextBox 4">
            <a:extLst>
              <a:ext uri="{FF2B5EF4-FFF2-40B4-BE49-F238E27FC236}">
                <a16:creationId xmlns:a16="http://schemas.microsoft.com/office/drawing/2014/main" id="{9726959D-6003-BD5C-5009-6F04046A0D28}"/>
              </a:ext>
            </a:extLst>
          </p:cNvPr>
          <p:cNvSpPr txBox="1"/>
          <p:nvPr/>
        </p:nvSpPr>
        <p:spPr>
          <a:xfrm>
            <a:off x="5105400" y="1751340"/>
            <a:ext cx="1821332" cy="523220"/>
          </a:xfrm>
          <a:prstGeom prst="rect">
            <a:avLst/>
          </a:prstGeom>
          <a:noFill/>
        </p:spPr>
        <p:txBody>
          <a:bodyPr wrap="none" rtlCol="0">
            <a:spAutoFit/>
          </a:bodyPr>
          <a:lstStyle/>
          <a:p>
            <a:r>
              <a:rPr lang="en-US" sz="2800" b="1" dirty="0"/>
              <a:t>Summary</a:t>
            </a:r>
          </a:p>
        </p:txBody>
      </p:sp>
    </p:spTree>
    <p:extLst>
      <p:ext uri="{BB962C8B-B14F-4D97-AF65-F5344CB8AC3E}">
        <p14:creationId xmlns:p14="http://schemas.microsoft.com/office/powerpoint/2010/main" val="9593771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55BFB-69AC-BB5A-75E2-A2A425496B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BA18CF-F0C3-0FEA-2325-0ED32E3364C4}"/>
              </a:ext>
            </a:extLst>
          </p:cNvPr>
          <p:cNvSpPr>
            <a:spLocks noGrp="1"/>
          </p:cNvSpPr>
          <p:nvPr>
            <p:ph type="title"/>
          </p:nvPr>
        </p:nvSpPr>
        <p:spPr>
          <a:xfrm>
            <a:off x="2209800" y="685800"/>
            <a:ext cx="7772400" cy="838200"/>
          </a:xfrm>
        </p:spPr>
        <p:txBody>
          <a:bodyPr/>
          <a:lstStyle/>
          <a:p>
            <a:r>
              <a:rPr lang="en-US" dirty="0"/>
              <a:t>Advanced Querying Techniques</a:t>
            </a:r>
          </a:p>
        </p:txBody>
      </p:sp>
      <p:sp>
        <p:nvSpPr>
          <p:cNvPr id="4" name="Content Placeholder 3">
            <a:extLst>
              <a:ext uri="{FF2B5EF4-FFF2-40B4-BE49-F238E27FC236}">
                <a16:creationId xmlns:a16="http://schemas.microsoft.com/office/drawing/2014/main" id="{C8D830C1-1510-55A2-14DF-A8E64119C328}"/>
              </a:ext>
            </a:extLst>
          </p:cNvPr>
          <p:cNvSpPr>
            <a:spLocks noGrp="1"/>
          </p:cNvSpPr>
          <p:nvPr>
            <p:ph idx="1"/>
          </p:nvPr>
        </p:nvSpPr>
        <p:spPr>
          <a:xfrm>
            <a:off x="2514600" y="1524000"/>
            <a:ext cx="7772400" cy="4572000"/>
          </a:xfrm>
        </p:spPr>
        <p:txBody>
          <a:bodyPr>
            <a:normAutofit lnSpcReduction="10000"/>
          </a:bodyPr>
          <a:lstStyle/>
          <a:p>
            <a:pPr marL="0" indent="0" algn="ctr">
              <a:buNone/>
            </a:pPr>
            <a:r>
              <a:rPr lang="en-US" b="1" dirty="0"/>
              <a:t>Why Advanced Queries are Critical?</a:t>
            </a:r>
          </a:p>
          <a:p>
            <a:pPr marL="0" indent="0">
              <a:buNone/>
            </a:pPr>
            <a:endParaRPr lang="en-US" b="1" dirty="0">
              <a:highlight>
                <a:srgbClr val="FFFF00"/>
              </a:highlight>
            </a:endParaRPr>
          </a:p>
          <a:p>
            <a:r>
              <a:rPr lang="en-US" dirty="0"/>
              <a:t>Refine search results to focus on high-priority incidents.</a:t>
            </a:r>
          </a:p>
          <a:p>
            <a:r>
              <a:rPr lang="en-US" dirty="0"/>
              <a:t>Correlate data across multiple log sources to uncover hidden threats.</a:t>
            </a:r>
          </a:p>
          <a:p>
            <a:r>
              <a:rPr lang="en-US" dirty="0"/>
              <a:t>Automate detection with saved queries and alerts.</a:t>
            </a:r>
          </a:p>
          <a:p>
            <a:r>
              <a:rPr lang="en-US" dirty="0"/>
              <a:t>Reducing false positives</a:t>
            </a:r>
          </a:p>
          <a:p>
            <a:r>
              <a:rPr lang="en-US" dirty="0"/>
              <a:t>Supporting forensic investigations</a:t>
            </a:r>
          </a:p>
        </p:txBody>
      </p:sp>
    </p:spTree>
    <p:extLst>
      <p:ext uri="{BB962C8B-B14F-4D97-AF65-F5344CB8AC3E}">
        <p14:creationId xmlns:p14="http://schemas.microsoft.com/office/powerpoint/2010/main" val="19630840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AB572D-E1B4-AB7F-B047-9C1187A36C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875F8B-825E-1BF9-7FD4-B9500D227F3B}"/>
              </a:ext>
            </a:extLst>
          </p:cNvPr>
          <p:cNvSpPr>
            <a:spLocks noGrp="1"/>
          </p:cNvSpPr>
          <p:nvPr>
            <p:ph type="title"/>
          </p:nvPr>
        </p:nvSpPr>
        <p:spPr>
          <a:xfrm>
            <a:off x="2209800" y="685800"/>
            <a:ext cx="7772400" cy="838200"/>
          </a:xfrm>
        </p:spPr>
        <p:txBody>
          <a:bodyPr/>
          <a:lstStyle/>
          <a:p>
            <a:r>
              <a:rPr lang="en-US" dirty="0"/>
              <a:t>Advanced Querying Techniques</a:t>
            </a:r>
          </a:p>
        </p:txBody>
      </p:sp>
      <p:sp>
        <p:nvSpPr>
          <p:cNvPr id="4" name="Content Placeholder 3">
            <a:extLst>
              <a:ext uri="{FF2B5EF4-FFF2-40B4-BE49-F238E27FC236}">
                <a16:creationId xmlns:a16="http://schemas.microsoft.com/office/drawing/2014/main" id="{12F99801-B7D7-5F48-D7C5-C27634C897C3}"/>
              </a:ext>
            </a:extLst>
          </p:cNvPr>
          <p:cNvSpPr>
            <a:spLocks noGrp="1"/>
          </p:cNvSpPr>
          <p:nvPr>
            <p:ph idx="1"/>
          </p:nvPr>
        </p:nvSpPr>
        <p:spPr>
          <a:xfrm>
            <a:off x="2514600" y="1524000"/>
            <a:ext cx="7772400" cy="4572000"/>
          </a:xfrm>
        </p:spPr>
        <p:txBody>
          <a:bodyPr/>
          <a:lstStyle/>
          <a:p>
            <a:pPr marL="0" indent="0" algn="ctr">
              <a:buNone/>
            </a:pPr>
            <a:r>
              <a:rPr lang="en-US" b="1" dirty="0"/>
              <a:t>Common Query Languages</a:t>
            </a:r>
          </a:p>
          <a:p>
            <a:pPr marL="0" indent="0">
              <a:buNone/>
            </a:pPr>
            <a:endParaRPr lang="en-US" b="1" dirty="0">
              <a:highlight>
                <a:srgbClr val="FFFF00"/>
              </a:highlight>
            </a:endParaRPr>
          </a:p>
          <a:p>
            <a:pPr marL="0" indent="0">
              <a:buNone/>
            </a:pPr>
            <a:r>
              <a:rPr lang="en-US" b="1" dirty="0"/>
              <a:t>SPL (Splunk Processing Language): </a:t>
            </a:r>
            <a:r>
              <a:rPr lang="en-US" dirty="0"/>
              <a:t>Tailored for log analysis in Splunk</a:t>
            </a:r>
          </a:p>
          <a:p>
            <a:pPr marL="0" indent="0">
              <a:buNone/>
            </a:pPr>
            <a:endParaRPr lang="en-US" dirty="0"/>
          </a:p>
          <a:p>
            <a:pPr marL="0" indent="0">
              <a:buNone/>
            </a:pPr>
            <a:r>
              <a:rPr lang="en-US" b="1" dirty="0"/>
              <a:t>Example Query:</a:t>
            </a:r>
          </a:p>
          <a:p>
            <a:pPr marL="0" indent="0">
              <a:buNone/>
            </a:pPr>
            <a:r>
              <a:rPr lang="en-US" dirty="0">
                <a:highlight>
                  <a:srgbClr val="FFFF00"/>
                </a:highlight>
              </a:rPr>
              <a:t>index="</a:t>
            </a:r>
            <a:r>
              <a:rPr lang="en-US" dirty="0" err="1">
                <a:highlight>
                  <a:srgbClr val="FFFF00"/>
                </a:highlight>
              </a:rPr>
              <a:t>ics_logs</a:t>
            </a:r>
            <a:r>
              <a:rPr lang="en-US" dirty="0">
                <a:highlight>
                  <a:srgbClr val="FFFF00"/>
                </a:highlight>
              </a:rPr>
              <a:t>" </a:t>
            </a:r>
            <a:r>
              <a:rPr lang="en-US" dirty="0" err="1">
                <a:highlight>
                  <a:srgbClr val="FFFF00"/>
                </a:highlight>
              </a:rPr>
              <a:t>event_type</a:t>
            </a:r>
            <a:r>
              <a:rPr lang="en-US" dirty="0">
                <a:highlight>
                  <a:srgbClr val="FFFF00"/>
                </a:highlight>
              </a:rPr>
              <a:t>="</a:t>
            </a:r>
            <a:r>
              <a:rPr lang="en-US" dirty="0" err="1">
                <a:highlight>
                  <a:srgbClr val="FFFF00"/>
                </a:highlight>
              </a:rPr>
              <a:t>failed_login</a:t>
            </a:r>
            <a:r>
              <a:rPr lang="en-US" dirty="0">
                <a:highlight>
                  <a:srgbClr val="FFFF00"/>
                </a:highlight>
              </a:rPr>
              <a:t>" | stats count by user, </a:t>
            </a:r>
            <a:r>
              <a:rPr lang="en-US" dirty="0" err="1">
                <a:highlight>
                  <a:srgbClr val="FFFF00"/>
                </a:highlight>
              </a:rPr>
              <a:t>source_ip</a:t>
            </a:r>
            <a:endParaRPr lang="en-US" dirty="0">
              <a:highlight>
                <a:srgbClr val="FFFF00"/>
              </a:highlight>
            </a:endParaRPr>
          </a:p>
        </p:txBody>
      </p:sp>
      <p:pic>
        <p:nvPicPr>
          <p:cNvPr id="47106" name="Picture 2" descr="Splunk - data.org">
            <a:extLst>
              <a:ext uri="{FF2B5EF4-FFF2-40B4-BE49-F238E27FC236}">
                <a16:creationId xmlns:a16="http://schemas.microsoft.com/office/drawing/2014/main" id="{3FD6B255-B637-C19F-E33E-1860537C7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5462031"/>
            <a:ext cx="2895600" cy="854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833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39989-ABA6-08FC-5C7F-6339313644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F7F804-AF03-8517-E2EF-E43A2949983F}"/>
              </a:ext>
            </a:extLst>
          </p:cNvPr>
          <p:cNvSpPr>
            <a:spLocks noGrp="1"/>
          </p:cNvSpPr>
          <p:nvPr>
            <p:ph type="title"/>
          </p:nvPr>
        </p:nvSpPr>
        <p:spPr>
          <a:xfrm>
            <a:off x="1676400" y="533400"/>
            <a:ext cx="8991600" cy="838200"/>
          </a:xfrm>
        </p:spPr>
        <p:txBody>
          <a:bodyPr>
            <a:normAutofit fontScale="90000"/>
          </a:bodyPr>
          <a:lstStyle/>
          <a:p>
            <a:r>
              <a:rPr lang="en-US" dirty="0"/>
              <a:t>Challenges in Incident Response for ICS</a:t>
            </a:r>
          </a:p>
        </p:txBody>
      </p:sp>
      <p:sp>
        <p:nvSpPr>
          <p:cNvPr id="4" name="Content Placeholder 3">
            <a:extLst>
              <a:ext uri="{FF2B5EF4-FFF2-40B4-BE49-F238E27FC236}">
                <a16:creationId xmlns:a16="http://schemas.microsoft.com/office/drawing/2014/main" id="{9B0B4D8F-E153-D92E-B7D5-A1C4373973AA}"/>
              </a:ext>
            </a:extLst>
          </p:cNvPr>
          <p:cNvSpPr>
            <a:spLocks noGrp="1"/>
          </p:cNvSpPr>
          <p:nvPr>
            <p:ph idx="1"/>
          </p:nvPr>
        </p:nvSpPr>
        <p:spPr/>
        <p:txBody>
          <a:bodyPr/>
          <a:lstStyle/>
          <a:p>
            <a:r>
              <a:rPr lang="en-US" dirty="0"/>
              <a:t>Limited Downtime Tolerance</a:t>
            </a:r>
          </a:p>
          <a:p>
            <a:r>
              <a:rPr lang="en-US" dirty="0"/>
              <a:t>Highly Specialized and Interconnected Systems</a:t>
            </a:r>
          </a:p>
          <a:p>
            <a:r>
              <a:rPr lang="en-US" dirty="0"/>
              <a:t>Difficulty in Applying Traditional IT Security Solutions</a:t>
            </a:r>
          </a:p>
          <a:p>
            <a:r>
              <a:rPr lang="en-US" dirty="0"/>
              <a:t>Complex Communication Protocols</a:t>
            </a:r>
          </a:p>
          <a:p>
            <a:r>
              <a:rPr lang="en-US" dirty="0"/>
              <a:t>Lack of Incident Visibility</a:t>
            </a:r>
          </a:p>
          <a:p>
            <a:r>
              <a:rPr lang="en-US" dirty="0"/>
              <a:t>Skilled Personnel Shortage</a:t>
            </a:r>
          </a:p>
        </p:txBody>
      </p:sp>
      <p:pic>
        <p:nvPicPr>
          <p:cNvPr id="1026" name="Picture 2">
            <a:extLst>
              <a:ext uri="{FF2B5EF4-FFF2-40B4-BE49-F238E27FC236}">
                <a16:creationId xmlns:a16="http://schemas.microsoft.com/office/drawing/2014/main" id="{E5D41440-8997-08DF-B37D-5B3CC60911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5688" y="4114801"/>
            <a:ext cx="2786215" cy="2066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48157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2F2FA-8F85-A8E4-1976-0708705418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212AFC-984A-29EA-7336-10EF0C8D1010}"/>
              </a:ext>
            </a:extLst>
          </p:cNvPr>
          <p:cNvSpPr>
            <a:spLocks noGrp="1"/>
          </p:cNvSpPr>
          <p:nvPr>
            <p:ph type="title"/>
          </p:nvPr>
        </p:nvSpPr>
        <p:spPr>
          <a:xfrm>
            <a:off x="2209800" y="685800"/>
            <a:ext cx="7772400" cy="838200"/>
          </a:xfrm>
        </p:spPr>
        <p:txBody>
          <a:bodyPr/>
          <a:lstStyle/>
          <a:p>
            <a:r>
              <a:rPr lang="en-US" dirty="0"/>
              <a:t>Advanced Querying Techniques</a:t>
            </a:r>
          </a:p>
        </p:txBody>
      </p:sp>
      <p:sp>
        <p:nvSpPr>
          <p:cNvPr id="4" name="Content Placeholder 3">
            <a:extLst>
              <a:ext uri="{FF2B5EF4-FFF2-40B4-BE49-F238E27FC236}">
                <a16:creationId xmlns:a16="http://schemas.microsoft.com/office/drawing/2014/main" id="{4DFE635C-539E-968C-3455-CA1B929F08D2}"/>
              </a:ext>
            </a:extLst>
          </p:cNvPr>
          <p:cNvSpPr>
            <a:spLocks noGrp="1"/>
          </p:cNvSpPr>
          <p:nvPr>
            <p:ph idx="1"/>
          </p:nvPr>
        </p:nvSpPr>
        <p:spPr>
          <a:xfrm>
            <a:off x="2514600" y="1524000"/>
            <a:ext cx="7772400" cy="4572000"/>
          </a:xfrm>
        </p:spPr>
        <p:txBody>
          <a:bodyPr/>
          <a:lstStyle/>
          <a:p>
            <a:pPr marL="0" indent="0" algn="ctr">
              <a:buNone/>
            </a:pPr>
            <a:r>
              <a:rPr lang="en-US" b="1" dirty="0"/>
              <a:t>Sample Splunk Query</a:t>
            </a:r>
          </a:p>
          <a:p>
            <a:pPr marL="0" indent="0">
              <a:buNone/>
            </a:pPr>
            <a:r>
              <a:rPr lang="en-US" b="1" dirty="0">
                <a:highlight>
                  <a:srgbClr val="FFFF00"/>
                </a:highlight>
              </a:rPr>
              <a:t>index=main </a:t>
            </a:r>
            <a:r>
              <a:rPr lang="en-US" b="1" dirty="0" err="1">
                <a:highlight>
                  <a:srgbClr val="FFFF00"/>
                </a:highlight>
              </a:rPr>
              <a:t>sourcetype</a:t>
            </a:r>
            <a:r>
              <a:rPr lang="en-US" b="1" dirty="0">
                <a:highlight>
                  <a:srgbClr val="FFFF00"/>
                </a:highlight>
              </a:rPr>
              <a:t>=</a:t>
            </a:r>
            <a:r>
              <a:rPr lang="en-US" b="1" dirty="0" err="1">
                <a:highlight>
                  <a:srgbClr val="FFFF00"/>
                </a:highlight>
              </a:rPr>
              <a:t>access_log</a:t>
            </a:r>
            <a:r>
              <a:rPr lang="en-US" b="1" dirty="0">
                <a:highlight>
                  <a:srgbClr val="FFFF00"/>
                </a:highlight>
              </a:rPr>
              <a:t> | top limit=10 status</a:t>
            </a:r>
          </a:p>
          <a:p>
            <a:pPr marL="0" indent="0">
              <a:buNone/>
            </a:pPr>
            <a:r>
              <a:rPr lang="en-US" dirty="0">
                <a:highlight>
                  <a:srgbClr val="C0C0C0"/>
                </a:highlight>
              </a:rPr>
              <a:t>index=main: </a:t>
            </a:r>
            <a:r>
              <a:rPr lang="en-US" dirty="0"/>
              <a:t>This specifies that Splunk should look in the </a:t>
            </a:r>
            <a:r>
              <a:rPr lang="en-US" b="1" dirty="0"/>
              <a:t>main</a:t>
            </a:r>
            <a:r>
              <a:rPr lang="en-US" dirty="0"/>
              <a:t> index</a:t>
            </a:r>
          </a:p>
          <a:p>
            <a:pPr marL="0" indent="0">
              <a:buNone/>
            </a:pPr>
            <a:r>
              <a:rPr lang="en-US" dirty="0" err="1">
                <a:highlight>
                  <a:srgbClr val="C0C0C0"/>
                </a:highlight>
              </a:rPr>
              <a:t>sourcetype</a:t>
            </a:r>
            <a:r>
              <a:rPr lang="en-US" dirty="0">
                <a:highlight>
                  <a:srgbClr val="C0C0C0"/>
                </a:highlight>
              </a:rPr>
              <a:t>=</a:t>
            </a:r>
            <a:r>
              <a:rPr lang="en-US" dirty="0" err="1">
                <a:highlight>
                  <a:srgbClr val="C0C0C0"/>
                </a:highlight>
              </a:rPr>
              <a:t>access_log</a:t>
            </a:r>
            <a:r>
              <a:rPr lang="en-US" dirty="0">
                <a:highlight>
                  <a:srgbClr val="C0C0C0"/>
                </a:highlight>
              </a:rPr>
              <a:t>: </a:t>
            </a:r>
            <a:r>
              <a:rPr lang="en-US" dirty="0"/>
              <a:t>Only logs from a source type </a:t>
            </a:r>
            <a:r>
              <a:rPr lang="en-US" b="1" dirty="0" err="1"/>
              <a:t>access_log</a:t>
            </a:r>
            <a:endParaRPr lang="en-US" b="1" dirty="0"/>
          </a:p>
          <a:p>
            <a:pPr marL="0" indent="0">
              <a:buNone/>
            </a:pPr>
            <a:r>
              <a:rPr lang="en-US" dirty="0">
                <a:highlight>
                  <a:srgbClr val="C0C0C0"/>
                </a:highlight>
              </a:rPr>
              <a:t>| top limit=10 status</a:t>
            </a:r>
            <a:r>
              <a:rPr lang="en-US" dirty="0"/>
              <a:t>: Use the </a:t>
            </a:r>
            <a:r>
              <a:rPr lang="en-US" b="1" dirty="0"/>
              <a:t>top</a:t>
            </a:r>
            <a:r>
              <a:rPr lang="en-US" dirty="0"/>
              <a:t> command to calculate the most common values of the </a:t>
            </a:r>
            <a:r>
              <a:rPr lang="en-US" b="1" dirty="0"/>
              <a:t>status</a:t>
            </a:r>
            <a:r>
              <a:rPr lang="en-US" dirty="0"/>
              <a:t> field</a:t>
            </a:r>
          </a:p>
        </p:txBody>
      </p:sp>
    </p:spTree>
    <p:extLst>
      <p:ext uri="{BB962C8B-B14F-4D97-AF65-F5344CB8AC3E}">
        <p14:creationId xmlns:p14="http://schemas.microsoft.com/office/powerpoint/2010/main" val="31636674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EA53B8-B690-39A4-838B-014ADE2C61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7649D0-8272-A032-9AF1-C1539DAF3554}"/>
              </a:ext>
            </a:extLst>
          </p:cNvPr>
          <p:cNvSpPr>
            <a:spLocks noGrp="1"/>
          </p:cNvSpPr>
          <p:nvPr>
            <p:ph type="title"/>
          </p:nvPr>
        </p:nvSpPr>
        <p:spPr>
          <a:xfrm>
            <a:off x="2209800" y="685800"/>
            <a:ext cx="7772400" cy="838200"/>
          </a:xfrm>
        </p:spPr>
        <p:txBody>
          <a:bodyPr/>
          <a:lstStyle/>
          <a:p>
            <a:r>
              <a:rPr lang="en-US" dirty="0"/>
              <a:t>Advanced Querying Techniques</a:t>
            </a:r>
          </a:p>
        </p:txBody>
      </p:sp>
      <p:sp>
        <p:nvSpPr>
          <p:cNvPr id="4" name="Content Placeholder 3">
            <a:extLst>
              <a:ext uri="{FF2B5EF4-FFF2-40B4-BE49-F238E27FC236}">
                <a16:creationId xmlns:a16="http://schemas.microsoft.com/office/drawing/2014/main" id="{EEC0F6B7-ED95-BDA5-A1E6-D14586BE0807}"/>
              </a:ext>
            </a:extLst>
          </p:cNvPr>
          <p:cNvSpPr>
            <a:spLocks noGrp="1"/>
          </p:cNvSpPr>
          <p:nvPr>
            <p:ph idx="1"/>
          </p:nvPr>
        </p:nvSpPr>
        <p:spPr>
          <a:xfrm>
            <a:off x="2514600" y="1524000"/>
            <a:ext cx="7772400" cy="533400"/>
          </a:xfrm>
        </p:spPr>
        <p:txBody>
          <a:bodyPr>
            <a:normAutofit fontScale="92500" lnSpcReduction="20000"/>
          </a:bodyPr>
          <a:lstStyle/>
          <a:p>
            <a:pPr marL="0" indent="0" algn="ctr">
              <a:buNone/>
            </a:pPr>
            <a:r>
              <a:rPr lang="en-US" b="1" dirty="0"/>
              <a:t>Sample Splunk Results</a:t>
            </a:r>
          </a:p>
        </p:txBody>
      </p:sp>
      <p:pic>
        <p:nvPicPr>
          <p:cNvPr id="5" name="Picture 4">
            <a:extLst>
              <a:ext uri="{FF2B5EF4-FFF2-40B4-BE49-F238E27FC236}">
                <a16:creationId xmlns:a16="http://schemas.microsoft.com/office/drawing/2014/main" id="{D4E92F5F-52E4-5CD4-3933-6C2DEFED1B40}"/>
              </a:ext>
            </a:extLst>
          </p:cNvPr>
          <p:cNvPicPr>
            <a:picLocks noChangeAspect="1"/>
          </p:cNvPicPr>
          <p:nvPr/>
        </p:nvPicPr>
        <p:blipFill>
          <a:blip r:embed="rId3"/>
          <a:stretch>
            <a:fillRect/>
          </a:stretch>
        </p:blipFill>
        <p:spPr>
          <a:xfrm>
            <a:off x="2133601" y="2362200"/>
            <a:ext cx="8393425" cy="2847976"/>
          </a:xfrm>
          <a:prstGeom prst="rect">
            <a:avLst/>
          </a:prstGeom>
        </p:spPr>
      </p:pic>
      <p:pic>
        <p:nvPicPr>
          <p:cNvPr id="6" name="Picture 2" descr="Splunk - data.org">
            <a:extLst>
              <a:ext uri="{FF2B5EF4-FFF2-40B4-BE49-F238E27FC236}">
                <a16:creationId xmlns:a16="http://schemas.microsoft.com/office/drawing/2014/main" id="{BEC981D1-144D-95E4-FAA6-447E331F39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5410200"/>
            <a:ext cx="2895600" cy="854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3278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C0858-481A-480E-0C7C-C5A573FE6F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952C33-63B0-4621-46F7-E815E1AEB022}"/>
              </a:ext>
            </a:extLst>
          </p:cNvPr>
          <p:cNvSpPr>
            <a:spLocks noGrp="1"/>
          </p:cNvSpPr>
          <p:nvPr>
            <p:ph type="title"/>
          </p:nvPr>
        </p:nvSpPr>
        <p:spPr>
          <a:xfrm>
            <a:off x="2209800" y="685800"/>
            <a:ext cx="7772400" cy="838200"/>
          </a:xfrm>
        </p:spPr>
        <p:txBody>
          <a:bodyPr/>
          <a:lstStyle/>
          <a:p>
            <a:r>
              <a:rPr lang="en-US" dirty="0"/>
              <a:t>Advanced Querying Techniques</a:t>
            </a:r>
          </a:p>
        </p:txBody>
      </p:sp>
      <p:sp>
        <p:nvSpPr>
          <p:cNvPr id="4" name="Content Placeholder 3">
            <a:extLst>
              <a:ext uri="{FF2B5EF4-FFF2-40B4-BE49-F238E27FC236}">
                <a16:creationId xmlns:a16="http://schemas.microsoft.com/office/drawing/2014/main" id="{63C789EB-E5BB-FBCC-2442-488F589C38B8}"/>
              </a:ext>
            </a:extLst>
          </p:cNvPr>
          <p:cNvSpPr>
            <a:spLocks noGrp="1"/>
          </p:cNvSpPr>
          <p:nvPr>
            <p:ph idx="1"/>
          </p:nvPr>
        </p:nvSpPr>
        <p:spPr>
          <a:xfrm>
            <a:off x="2514600" y="1447800"/>
            <a:ext cx="7772400" cy="4572000"/>
          </a:xfrm>
        </p:spPr>
        <p:txBody>
          <a:bodyPr/>
          <a:lstStyle/>
          <a:p>
            <a:pPr marL="0" indent="0" algn="ctr">
              <a:buNone/>
            </a:pPr>
            <a:r>
              <a:rPr lang="en-US" b="1" dirty="0"/>
              <a:t>Common Query Languages</a:t>
            </a:r>
          </a:p>
          <a:p>
            <a:pPr marL="0" indent="0">
              <a:buNone/>
            </a:pPr>
            <a:endParaRPr lang="en-US" b="1" dirty="0">
              <a:highlight>
                <a:srgbClr val="FFFF00"/>
              </a:highlight>
            </a:endParaRPr>
          </a:p>
          <a:p>
            <a:pPr marL="0" indent="0">
              <a:buNone/>
            </a:pPr>
            <a:r>
              <a:rPr lang="en-US" b="1" dirty="0"/>
              <a:t>KQL (Kusto Query Language):  </a:t>
            </a:r>
            <a:r>
              <a:rPr lang="en-US" dirty="0"/>
              <a:t>Used in Azure Sentinel and Elastic Stack</a:t>
            </a:r>
          </a:p>
          <a:p>
            <a:pPr marL="0" indent="0">
              <a:buNone/>
            </a:pPr>
            <a:endParaRPr lang="en-US" dirty="0"/>
          </a:p>
          <a:p>
            <a:pPr marL="0" indent="0">
              <a:buNone/>
            </a:pPr>
            <a:r>
              <a:rPr lang="en-US" b="1" dirty="0"/>
              <a:t>Example Query:</a:t>
            </a:r>
          </a:p>
          <a:p>
            <a:pPr marL="0" indent="0">
              <a:buNone/>
            </a:pPr>
            <a:r>
              <a:rPr lang="en-US" dirty="0" err="1">
                <a:highlight>
                  <a:srgbClr val="FFFF00"/>
                </a:highlight>
              </a:rPr>
              <a:t>SecurityEvent</a:t>
            </a:r>
            <a:r>
              <a:rPr lang="en-US" dirty="0">
                <a:highlight>
                  <a:srgbClr val="FFFF00"/>
                </a:highlight>
              </a:rPr>
              <a:t> | where </a:t>
            </a:r>
            <a:r>
              <a:rPr lang="en-US" dirty="0" err="1">
                <a:highlight>
                  <a:srgbClr val="FFFF00"/>
                </a:highlight>
              </a:rPr>
              <a:t>EventID</a:t>
            </a:r>
            <a:r>
              <a:rPr lang="en-US" dirty="0">
                <a:highlight>
                  <a:srgbClr val="FFFF00"/>
                </a:highlight>
              </a:rPr>
              <a:t> == 4625 | summarize count() by </a:t>
            </a:r>
            <a:r>
              <a:rPr lang="en-US" dirty="0" err="1">
                <a:highlight>
                  <a:srgbClr val="FFFF00"/>
                </a:highlight>
              </a:rPr>
              <a:t>AccountName</a:t>
            </a:r>
            <a:endParaRPr lang="en-US" dirty="0">
              <a:highlight>
                <a:srgbClr val="FFFF00"/>
              </a:highlight>
            </a:endParaRPr>
          </a:p>
        </p:txBody>
      </p:sp>
      <p:pic>
        <p:nvPicPr>
          <p:cNvPr id="48130" name="Picture 2" descr="Kusto Make-Series vs Summarize - CloudSMA - KQL">
            <a:extLst>
              <a:ext uri="{FF2B5EF4-FFF2-40B4-BE49-F238E27FC236}">
                <a16:creationId xmlns:a16="http://schemas.microsoft.com/office/drawing/2014/main" id="{3BF783C7-ECB9-B785-9380-7A61FC26E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5029200"/>
            <a:ext cx="2590800" cy="12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5791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6EA16-802F-4263-9071-048952E41B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F68E55-E39A-2768-27B7-734BB09921A0}"/>
              </a:ext>
            </a:extLst>
          </p:cNvPr>
          <p:cNvSpPr>
            <a:spLocks noGrp="1"/>
          </p:cNvSpPr>
          <p:nvPr>
            <p:ph type="title"/>
          </p:nvPr>
        </p:nvSpPr>
        <p:spPr>
          <a:xfrm>
            <a:off x="2209800" y="685800"/>
            <a:ext cx="7772400" cy="838200"/>
          </a:xfrm>
        </p:spPr>
        <p:txBody>
          <a:bodyPr/>
          <a:lstStyle/>
          <a:p>
            <a:r>
              <a:rPr lang="en-US" dirty="0"/>
              <a:t>Advanced Querying Techniques</a:t>
            </a:r>
          </a:p>
        </p:txBody>
      </p:sp>
      <p:sp>
        <p:nvSpPr>
          <p:cNvPr id="4" name="Content Placeholder 3">
            <a:extLst>
              <a:ext uri="{FF2B5EF4-FFF2-40B4-BE49-F238E27FC236}">
                <a16:creationId xmlns:a16="http://schemas.microsoft.com/office/drawing/2014/main" id="{42A65E52-E087-8E2D-5B71-13D5613DED70}"/>
              </a:ext>
            </a:extLst>
          </p:cNvPr>
          <p:cNvSpPr>
            <a:spLocks noGrp="1"/>
          </p:cNvSpPr>
          <p:nvPr>
            <p:ph idx="1"/>
          </p:nvPr>
        </p:nvSpPr>
        <p:spPr>
          <a:xfrm>
            <a:off x="2514600" y="1524000"/>
            <a:ext cx="7772400" cy="533400"/>
          </a:xfrm>
        </p:spPr>
        <p:txBody>
          <a:bodyPr>
            <a:normAutofit fontScale="92500" lnSpcReduction="20000"/>
          </a:bodyPr>
          <a:lstStyle/>
          <a:p>
            <a:pPr marL="0" indent="0" algn="ctr">
              <a:buNone/>
            </a:pPr>
            <a:r>
              <a:rPr lang="en-US" b="1" dirty="0"/>
              <a:t>Sample KQL Query</a:t>
            </a:r>
          </a:p>
          <a:p>
            <a:pPr marL="0" indent="0" algn="ctr">
              <a:buNone/>
            </a:pPr>
            <a:endParaRPr lang="en-US" b="1" dirty="0"/>
          </a:p>
        </p:txBody>
      </p:sp>
      <p:pic>
        <p:nvPicPr>
          <p:cNvPr id="3" name="Picture 2" descr="Kusto Make-Series vs Summarize - CloudSMA - KQL">
            <a:extLst>
              <a:ext uri="{FF2B5EF4-FFF2-40B4-BE49-F238E27FC236}">
                <a16:creationId xmlns:a16="http://schemas.microsoft.com/office/drawing/2014/main" id="{0E8D217D-118E-8971-5043-D0A4586C8F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4953000"/>
            <a:ext cx="27432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43FE100-F4CA-4F53-D8EB-0049ACE83BD9}"/>
              </a:ext>
            </a:extLst>
          </p:cNvPr>
          <p:cNvPicPr>
            <a:picLocks noChangeAspect="1"/>
          </p:cNvPicPr>
          <p:nvPr/>
        </p:nvPicPr>
        <p:blipFill>
          <a:blip r:embed="rId4"/>
          <a:stretch>
            <a:fillRect/>
          </a:stretch>
        </p:blipFill>
        <p:spPr>
          <a:xfrm>
            <a:off x="2060549" y="2133600"/>
            <a:ext cx="8295094" cy="2819400"/>
          </a:xfrm>
          <a:prstGeom prst="rect">
            <a:avLst/>
          </a:prstGeom>
        </p:spPr>
      </p:pic>
    </p:spTree>
    <p:extLst>
      <p:ext uri="{BB962C8B-B14F-4D97-AF65-F5344CB8AC3E}">
        <p14:creationId xmlns:p14="http://schemas.microsoft.com/office/powerpoint/2010/main" val="24355955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398C2-F467-C482-0266-7793C04A10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D08960-AB89-3B65-4B01-D8360831DA89}"/>
              </a:ext>
            </a:extLst>
          </p:cNvPr>
          <p:cNvSpPr>
            <a:spLocks noGrp="1"/>
          </p:cNvSpPr>
          <p:nvPr>
            <p:ph type="title"/>
          </p:nvPr>
        </p:nvSpPr>
        <p:spPr>
          <a:xfrm>
            <a:off x="2209800" y="685800"/>
            <a:ext cx="7772400" cy="838200"/>
          </a:xfrm>
        </p:spPr>
        <p:txBody>
          <a:bodyPr/>
          <a:lstStyle/>
          <a:p>
            <a:r>
              <a:rPr lang="en-US" dirty="0"/>
              <a:t>Advanced Querying Techniques</a:t>
            </a:r>
          </a:p>
        </p:txBody>
      </p:sp>
      <p:sp>
        <p:nvSpPr>
          <p:cNvPr id="4" name="Content Placeholder 3">
            <a:extLst>
              <a:ext uri="{FF2B5EF4-FFF2-40B4-BE49-F238E27FC236}">
                <a16:creationId xmlns:a16="http://schemas.microsoft.com/office/drawing/2014/main" id="{EBAF91C2-BD19-4115-195C-3E7CF0AB6591}"/>
              </a:ext>
            </a:extLst>
          </p:cNvPr>
          <p:cNvSpPr>
            <a:spLocks noGrp="1"/>
          </p:cNvSpPr>
          <p:nvPr>
            <p:ph idx="1"/>
          </p:nvPr>
        </p:nvSpPr>
        <p:spPr>
          <a:xfrm>
            <a:off x="2514600" y="1524000"/>
            <a:ext cx="7772400" cy="533400"/>
          </a:xfrm>
        </p:spPr>
        <p:txBody>
          <a:bodyPr>
            <a:normAutofit fontScale="92500" lnSpcReduction="20000"/>
          </a:bodyPr>
          <a:lstStyle/>
          <a:p>
            <a:pPr marL="0" indent="0" algn="ctr">
              <a:buNone/>
            </a:pPr>
            <a:r>
              <a:rPr lang="en-US" b="1" dirty="0"/>
              <a:t>Sample KQL Results</a:t>
            </a:r>
          </a:p>
        </p:txBody>
      </p:sp>
      <p:pic>
        <p:nvPicPr>
          <p:cNvPr id="6" name="Picture 5">
            <a:extLst>
              <a:ext uri="{FF2B5EF4-FFF2-40B4-BE49-F238E27FC236}">
                <a16:creationId xmlns:a16="http://schemas.microsoft.com/office/drawing/2014/main" id="{36334E4E-4AF5-BA93-9E1C-15CA2FAC77C8}"/>
              </a:ext>
            </a:extLst>
          </p:cNvPr>
          <p:cNvPicPr>
            <a:picLocks noChangeAspect="1"/>
          </p:cNvPicPr>
          <p:nvPr/>
        </p:nvPicPr>
        <p:blipFill>
          <a:blip r:embed="rId3"/>
          <a:stretch>
            <a:fillRect/>
          </a:stretch>
        </p:blipFill>
        <p:spPr>
          <a:xfrm>
            <a:off x="1709648" y="2626782"/>
            <a:ext cx="8958352" cy="2707194"/>
          </a:xfrm>
          <a:prstGeom prst="rect">
            <a:avLst/>
          </a:prstGeom>
        </p:spPr>
      </p:pic>
    </p:spTree>
    <p:extLst>
      <p:ext uri="{BB962C8B-B14F-4D97-AF65-F5344CB8AC3E}">
        <p14:creationId xmlns:p14="http://schemas.microsoft.com/office/powerpoint/2010/main" val="36807630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51034-47E1-6DCA-AB69-A6E818C495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A3BAEF-1698-417B-6EDC-75A358F12CE7}"/>
              </a:ext>
            </a:extLst>
          </p:cNvPr>
          <p:cNvSpPr>
            <a:spLocks noGrp="1"/>
          </p:cNvSpPr>
          <p:nvPr>
            <p:ph type="title"/>
          </p:nvPr>
        </p:nvSpPr>
        <p:spPr>
          <a:xfrm>
            <a:off x="2209800" y="685800"/>
            <a:ext cx="7772400" cy="838200"/>
          </a:xfrm>
        </p:spPr>
        <p:txBody>
          <a:bodyPr/>
          <a:lstStyle/>
          <a:p>
            <a:r>
              <a:rPr lang="en-US" dirty="0"/>
              <a:t>Advanced Querying Techniques</a:t>
            </a:r>
          </a:p>
        </p:txBody>
      </p:sp>
      <p:sp>
        <p:nvSpPr>
          <p:cNvPr id="4" name="Content Placeholder 3">
            <a:extLst>
              <a:ext uri="{FF2B5EF4-FFF2-40B4-BE49-F238E27FC236}">
                <a16:creationId xmlns:a16="http://schemas.microsoft.com/office/drawing/2014/main" id="{022366AD-0105-78B2-7DD8-8FB948895ABA}"/>
              </a:ext>
            </a:extLst>
          </p:cNvPr>
          <p:cNvSpPr>
            <a:spLocks noGrp="1"/>
          </p:cNvSpPr>
          <p:nvPr>
            <p:ph idx="1"/>
          </p:nvPr>
        </p:nvSpPr>
        <p:spPr>
          <a:xfrm>
            <a:off x="2514600" y="1447800"/>
            <a:ext cx="7772400" cy="4572000"/>
          </a:xfrm>
        </p:spPr>
        <p:txBody>
          <a:bodyPr/>
          <a:lstStyle/>
          <a:p>
            <a:pPr marL="0" indent="0" algn="ctr">
              <a:buNone/>
            </a:pPr>
            <a:r>
              <a:rPr lang="en-US" b="1" dirty="0"/>
              <a:t>Common Query Languages</a:t>
            </a:r>
          </a:p>
          <a:p>
            <a:pPr marL="0" indent="0">
              <a:buNone/>
            </a:pPr>
            <a:endParaRPr lang="en-US" b="1" dirty="0">
              <a:highlight>
                <a:srgbClr val="FFFF00"/>
              </a:highlight>
            </a:endParaRPr>
          </a:p>
          <a:p>
            <a:pPr marL="0" indent="0">
              <a:buNone/>
            </a:pPr>
            <a:r>
              <a:rPr lang="en-US" b="1" dirty="0"/>
              <a:t>SQL-Based Queries: </a:t>
            </a:r>
            <a:r>
              <a:rPr lang="en-US" dirty="0"/>
              <a:t>Used in </a:t>
            </a:r>
            <a:r>
              <a:rPr lang="en-US" dirty="0" err="1"/>
              <a:t>OSQuery</a:t>
            </a:r>
            <a:r>
              <a:rPr lang="en-US" dirty="0"/>
              <a:t> or other SQL-based systems for system state analysis.</a:t>
            </a:r>
          </a:p>
          <a:p>
            <a:pPr marL="0" indent="0">
              <a:buNone/>
            </a:pPr>
            <a:endParaRPr lang="en-US" dirty="0"/>
          </a:p>
          <a:p>
            <a:pPr marL="0" indent="0">
              <a:buNone/>
            </a:pPr>
            <a:r>
              <a:rPr lang="en-US" b="1" dirty="0"/>
              <a:t>Example Query:</a:t>
            </a:r>
          </a:p>
          <a:p>
            <a:pPr marL="0" indent="0">
              <a:buNone/>
            </a:pPr>
            <a:r>
              <a:rPr lang="en-US" dirty="0">
                <a:highlight>
                  <a:srgbClr val="FFFF00"/>
                </a:highlight>
              </a:rPr>
              <a:t>SELECT </a:t>
            </a:r>
            <a:r>
              <a:rPr lang="en-US" dirty="0" err="1">
                <a:highlight>
                  <a:srgbClr val="FFFF00"/>
                </a:highlight>
              </a:rPr>
              <a:t>process_name</a:t>
            </a:r>
            <a:r>
              <a:rPr lang="en-US" dirty="0">
                <a:highlight>
                  <a:srgbClr val="FFFF00"/>
                </a:highlight>
              </a:rPr>
              <a:t>, user FROM processes WHERE </a:t>
            </a:r>
            <a:r>
              <a:rPr lang="en-US" dirty="0" err="1">
                <a:highlight>
                  <a:srgbClr val="FFFF00"/>
                </a:highlight>
              </a:rPr>
              <a:t>start_time</a:t>
            </a:r>
            <a:r>
              <a:rPr lang="en-US" dirty="0">
                <a:highlight>
                  <a:srgbClr val="FFFF00"/>
                </a:highlight>
              </a:rPr>
              <a:t> &gt; '2025-01-01 00:00:00';</a:t>
            </a:r>
          </a:p>
        </p:txBody>
      </p:sp>
      <p:pic>
        <p:nvPicPr>
          <p:cNvPr id="50178" name="Picture 2" descr="What is SQL? - Tech Monitor">
            <a:extLst>
              <a:ext uri="{FF2B5EF4-FFF2-40B4-BE49-F238E27FC236}">
                <a16:creationId xmlns:a16="http://schemas.microsoft.com/office/drawing/2014/main" id="{830B7277-63DE-B178-F3B5-5E806F5A9F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7300" y="5232082"/>
            <a:ext cx="1790700" cy="940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1722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14362-C04C-9281-3CB8-E8A8206065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F00995-0093-01C9-5037-7F5492FB3DF3}"/>
              </a:ext>
            </a:extLst>
          </p:cNvPr>
          <p:cNvSpPr>
            <a:spLocks noGrp="1"/>
          </p:cNvSpPr>
          <p:nvPr>
            <p:ph type="title"/>
          </p:nvPr>
        </p:nvSpPr>
        <p:spPr>
          <a:xfrm>
            <a:off x="2209800" y="685800"/>
            <a:ext cx="7772400" cy="838200"/>
          </a:xfrm>
        </p:spPr>
        <p:txBody>
          <a:bodyPr/>
          <a:lstStyle/>
          <a:p>
            <a:r>
              <a:rPr lang="en-US" dirty="0"/>
              <a:t>Advanced Querying Techniques</a:t>
            </a:r>
          </a:p>
        </p:txBody>
      </p:sp>
      <p:sp>
        <p:nvSpPr>
          <p:cNvPr id="4" name="Content Placeholder 3">
            <a:extLst>
              <a:ext uri="{FF2B5EF4-FFF2-40B4-BE49-F238E27FC236}">
                <a16:creationId xmlns:a16="http://schemas.microsoft.com/office/drawing/2014/main" id="{2549376C-D54A-0681-9954-94B02345AA82}"/>
              </a:ext>
            </a:extLst>
          </p:cNvPr>
          <p:cNvSpPr>
            <a:spLocks noGrp="1"/>
          </p:cNvSpPr>
          <p:nvPr>
            <p:ph idx="1"/>
          </p:nvPr>
        </p:nvSpPr>
        <p:spPr>
          <a:xfrm>
            <a:off x="2514600" y="1676400"/>
            <a:ext cx="7772400" cy="533400"/>
          </a:xfrm>
        </p:spPr>
        <p:txBody>
          <a:bodyPr>
            <a:normAutofit fontScale="92500" lnSpcReduction="20000"/>
          </a:bodyPr>
          <a:lstStyle/>
          <a:p>
            <a:pPr marL="0" indent="0" algn="ctr">
              <a:buNone/>
            </a:pPr>
            <a:r>
              <a:rPr lang="en-US" b="1" dirty="0"/>
              <a:t>Sample SQL Query</a:t>
            </a:r>
          </a:p>
        </p:txBody>
      </p:sp>
      <p:pic>
        <p:nvPicPr>
          <p:cNvPr id="6" name="Picture 5">
            <a:extLst>
              <a:ext uri="{FF2B5EF4-FFF2-40B4-BE49-F238E27FC236}">
                <a16:creationId xmlns:a16="http://schemas.microsoft.com/office/drawing/2014/main" id="{D7F432A5-7B55-DFBD-9BF5-C6BA41BA3174}"/>
              </a:ext>
            </a:extLst>
          </p:cNvPr>
          <p:cNvPicPr>
            <a:picLocks noChangeAspect="1"/>
          </p:cNvPicPr>
          <p:nvPr/>
        </p:nvPicPr>
        <p:blipFill>
          <a:blip r:embed="rId3"/>
          <a:stretch>
            <a:fillRect/>
          </a:stretch>
        </p:blipFill>
        <p:spPr>
          <a:xfrm>
            <a:off x="1609725" y="2362200"/>
            <a:ext cx="8972550" cy="3041542"/>
          </a:xfrm>
          <a:prstGeom prst="rect">
            <a:avLst/>
          </a:prstGeom>
        </p:spPr>
      </p:pic>
      <p:pic>
        <p:nvPicPr>
          <p:cNvPr id="7" name="Picture 2" descr="What is SQL? - Tech Monitor">
            <a:extLst>
              <a:ext uri="{FF2B5EF4-FFF2-40B4-BE49-F238E27FC236}">
                <a16:creationId xmlns:a16="http://schemas.microsoft.com/office/drawing/2014/main" id="{E66034CF-0E62-9EBF-1AC1-A0EEAAB9CC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0200" y="5301824"/>
            <a:ext cx="1790700" cy="940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34334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5FCFB0-BE7F-9CC5-1B9E-95123C8D2C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A41F36-6421-A11B-99F0-4CAA0386784B}"/>
              </a:ext>
            </a:extLst>
          </p:cNvPr>
          <p:cNvSpPr>
            <a:spLocks noGrp="1"/>
          </p:cNvSpPr>
          <p:nvPr>
            <p:ph type="title"/>
          </p:nvPr>
        </p:nvSpPr>
        <p:spPr>
          <a:xfrm>
            <a:off x="2209800" y="685800"/>
            <a:ext cx="7772400" cy="838200"/>
          </a:xfrm>
        </p:spPr>
        <p:txBody>
          <a:bodyPr/>
          <a:lstStyle/>
          <a:p>
            <a:r>
              <a:rPr lang="en-US" dirty="0"/>
              <a:t>Advanced Querying Techniques</a:t>
            </a:r>
          </a:p>
        </p:txBody>
      </p:sp>
      <p:sp>
        <p:nvSpPr>
          <p:cNvPr id="4" name="Content Placeholder 3">
            <a:extLst>
              <a:ext uri="{FF2B5EF4-FFF2-40B4-BE49-F238E27FC236}">
                <a16:creationId xmlns:a16="http://schemas.microsoft.com/office/drawing/2014/main" id="{11B84848-FB8F-22E5-3039-F69FD743FA4F}"/>
              </a:ext>
            </a:extLst>
          </p:cNvPr>
          <p:cNvSpPr>
            <a:spLocks noGrp="1"/>
          </p:cNvSpPr>
          <p:nvPr>
            <p:ph idx="1"/>
          </p:nvPr>
        </p:nvSpPr>
        <p:spPr>
          <a:xfrm>
            <a:off x="2514600" y="1524000"/>
            <a:ext cx="7772400" cy="533400"/>
          </a:xfrm>
        </p:spPr>
        <p:txBody>
          <a:bodyPr>
            <a:normAutofit fontScale="92500" lnSpcReduction="20000"/>
          </a:bodyPr>
          <a:lstStyle/>
          <a:p>
            <a:pPr marL="0" indent="0" algn="ctr">
              <a:buNone/>
            </a:pPr>
            <a:r>
              <a:rPr lang="en-US" b="1" dirty="0"/>
              <a:t>Sample SQL Results</a:t>
            </a:r>
          </a:p>
        </p:txBody>
      </p:sp>
      <p:pic>
        <p:nvPicPr>
          <p:cNvPr id="5" name="Picture 4">
            <a:extLst>
              <a:ext uri="{FF2B5EF4-FFF2-40B4-BE49-F238E27FC236}">
                <a16:creationId xmlns:a16="http://schemas.microsoft.com/office/drawing/2014/main" id="{0E28CDB9-0861-E31A-1099-7BF1EFB288F5}"/>
              </a:ext>
            </a:extLst>
          </p:cNvPr>
          <p:cNvPicPr>
            <a:picLocks noChangeAspect="1"/>
          </p:cNvPicPr>
          <p:nvPr/>
        </p:nvPicPr>
        <p:blipFill>
          <a:blip r:embed="rId3"/>
          <a:stretch>
            <a:fillRect/>
          </a:stretch>
        </p:blipFill>
        <p:spPr>
          <a:xfrm>
            <a:off x="1524001" y="2400299"/>
            <a:ext cx="9175753" cy="2733742"/>
          </a:xfrm>
          <a:prstGeom prst="rect">
            <a:avLst/>
          </a:prstGeom>
        </p:spPr>
      </p:pic>
      <p:pic>
        <p:nvPicPr>
          <p:cNvPr id="7" name="Picture 2" descr="What is SQL? - Tech Monitor">
            <a:extLst>
              <a:ext uri="{FF2B5EF4-FFF2-40B4-BE49-F238E27FC236}">
                <a16:creationId xmlns:a16="http://schemas.microsoft.com/office/drawing/2014/main" id="{2D77AEA0-4EE6-CD98-AC5C-4C5F462E73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0200" y="5301824"/>
            <a:ext cx="1790700" cy="940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2931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7DC54-BB53-262F-9E46-831329F769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122319-29F9-7AF1-21CB-87FD1B1102C9}"/>
              </a:ext>
            </a:extLst>
          </p:cNvPr>
          <p:cNvSpPr>
            <a:spLocks noGrp="1"/>
          </p:cNvSpPr>
          <p:nvPr>
            <p:ph type="title"/>
          </p:nvPr>
        </p:nvSpPr>
        <p:spPr>
          <a:xfrm>
            <a:off x="2209800" y="685800"/>
            <a:ext cx="7772400" cy="838200"/>
          </a:xfrm>
        </p:spPr>
        <p:txBody>
          <a:bodyPr/>
          <a:lstStyle/>
          <a:p>
            <a:r>
              <a:rPr lang="en-US" dirty="0"/>
              <a:t>Advanced Querying Techniques</a:t>
            </a:r>
          </a:p>
        </p:txBody>
      </p:sp>
      <p:sp>
        <p:nvSpPr>
          <p:cNvPr id="4" name="Content Placeholder 3">
            <a:extLst>
              <a:ext uri="{FF2B5EF4-FFF2-40B4-BE49-F238E27FC236}">
                <a16:creationId xmlns:a16="http://schemas.microsoft.com/office/drawing/2014/main" id="{4A3E10C1-A5D8-5291-A3BB-E78717DF087C}"/>
              </a:ext>
            </a:extLst>
          </p:cNvPr>
          <p:cNvSpPr>
            <a:spLocks noGrp="1"/>
          </p:cNvSpPr>
          <p:nvPr>
            <p:ph idx="1"/>
          </p:nvPr>
        </p:nvSpPr>
        <p:spPr>
          <a:xfrm>
            <a:off x="2133600" y="1828800"/>
            <a:ext cx="7772400" cy="4572000"/>
          </a:xfrm>
        </p:spPr>
        <p:txBody>
          <a:bodyPr/>
          <a:lstStyle/>
          <a:p>
            <a:r>
              <a:rPr lang="en-US" b="1" dirty="0"/>
              <a:t>Filters and Conditions</a:t>
            </a:r>
            <a:endParaRPr lang="en-US" b="1" dirty="0">
              <a:highlight>
                <a:srgbClr val="FFFF00"/>
              </a:highlight>
            </a:endParaRPr>
          </a:p>
          <a:p>
            <a:r>
              <a:rPr lang="en-US" b="1" dirty="0"/>
              <a:t>Aggregations</a:t>
            </a:r>
          </a:p>
          <a:p>
            <a:r>
              <a:rPr lang="en-US" b="1" dirty="0"/>
              <a:t>Join Operations</a:t>
            </a:r>
          </a:p>
          <a:p>
            <a:r>
              <a:rPr lang="en-US" b="1" dirty="0"/>
              <a:t>Creating Alerts and Automations</a:t>
            </a:r>
          </a:p>
          <a:p>
            <a:pPr marL="0" indent="0">
              <a:buNone/>
            </a:pPr>
            <a:endParaRPr lang="en-US" b="1" dirty="0"/>
          </a:p>
          <a:p>
            <a:pPr marL="0" indent="0">
              <a:buNone/>
            </a:pPr>
            <a:r>
              <a:rPr lang="en-US" b="1" dirty="0"/>
              <a:t>Sample Alert Rule (Splunk):</a:t>
            </a:r>
          </a:p>
          <a:p>
            <a:pPr marL="0" indent="0">
              <a:buNone/>
            </a:pPr>
            <a:r>
              <a:rPr lang="en-US" dirty="0">
                <a:highlight>
                  <a:srgbClr val="FFFF00"/>
                </a:highlight>
              </a:rPr>
              <a:t>index="</a:t>
            </a:r>
            <a:r>
              <a:rPr lang="en-US" dirty="0" err="1">
                <a:highlight>
                  <a:srgbClr val="FFFF00"/>
                </a:highlight>
              </a:rPr>
              <a:t>ics_logs</a:t>
            </a:r>
            <a:r>
              <a:rPr lang="en-US" dirty="0">
                <a:highlight>
                  <a:srgbClr val="FFFF00"/>
                </a:highlight>
              </a:rPr>
              <a:t>" action="</a:t>
            </a:r>
            <a:r>
              <a:rPr lang="en-US" dirty="0" err="1">
                <a:highlight>
                  <a:srgbClr val="FFFF00"/>
                </a:highlight>
              </a:rPr>
              <a:t>failed_login</a:t>
            </a:r>
            <a:r>
              <a:rPr lang="en-US" dirty="0">
                <a:highlight>
                  <a:srgbClr val="FFFF00"/>
                </a:highlight>
              </a:rPr>
              <a:t>" | stats count by user | where count &gt; 10</a:t>
            </a:r>
            <a:endParaRPr lang="en-US" b="1" dirty="0">
              <a:highlight>
                <a:srgbClr val="FFFF00"/>
              </a:highlight>
            </a:endParaRPr>
          </a:p>
        </p:txBody>
      </p:sp>
    </p:spTree>
    <p:extLst>
      <p:ext uri="{BB962C8B-B14F-4D97-AF65-F5344CB8AC3E}">
        <p14:creationId xmlns:p14="http://schemas.microsoft.com/office/powerpoint/2010/main" val="22369939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09DD3-8627-A98B-4FDE-E5A2B1B096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3F3DB9-C6F8-5186-71A1-A7DA19CCC15C}"/>
              </a:ext>
            </a:extLst>
          </p:cNvPr>
          <p:cNvSpPr>
            <a:spLocks noGrp="1"/>
          </p:cNvSpPr>
          <p:nvPr>
            <p:ph type="title"/>
          </p:nvPr>
        </p:nvSpPr>
        <p:spPr>
          <a:xfrm>
            <a:off x="2209800" y="685800"/>
            <a:ext cx="7772400" cy="838200"/>
          </a:xfrm>
        </p:spPr>
        <p:txBody>
          <a:bodyPr/>
          <a:lstStyle/>
          <a:p>
            <a:r>
              <a:rPr lang="en-US" dirty="0"/>
              <a:t>Use Cases for Advanced Queries</a:t>
            </a:r>
          </a:p>
        </p:txBody>
      </p:sp>
      <p:sp>
        <p:nvSpPr>
          <p:cNvPr id="4" name="Content Placeholder 3">
            <a:extLst>
              <a:ext uri="{FF2B5EF4-FFF2-40B4-BE49-F238E27FC236}">
                <a16:creationId xmlns:a16="http://schemas.microsoft.com/office/drawing/2014/main" id="{EDB179A7-D85E-6E25-E6AD-4039B7AD25ED}"/>
              </a:ext>
            </a:extLst>
          </p:cNvPr>
          <p:cNvSpPr>
            <a:spLocks noGrp="1"/>
          </p:cNvSpPr>
          <p:nvPr>
            <p:ph idx="1"/>
          </p:nvPr>
        </p:nvSpPr>
        <p:spPr>
          <a:xfrm>
            <a:off x="2209800" y="1752600"/>
            <a:ext cx="7772400" cy="4572000"/>
          </a:xfrm>
        </p:spPr>
        <p:txBody>
          <a:bodyPr/>
          <a:lstStyle/>
          <a:p>
            <a:pPr marL="0" indent="0">
              <a:buNone/>
            </a:pPr>
            <a:r>
              <a:rPr lang="en-US" b="1" dirty="0"/>
              <a:t>Detecting Suspicious Activity</a:t>
            </a:r>
          </a:p>
          <a:p>
            <a:pPr marL="0" indent="0">
              <a:buNone/>
            </a:pPr>
            <a:r>
              <a:rPr lang="en-US" dirty="0"/>
              <a:t>Example: Identify unusual registry changes</a:t>
            </a:r>
          </a:p>
          <a:p>
            <a:pPr marL="0" indent="0">
              <a:buNone/>
            </a:pPr>
            <a:endParaRPr lang="en-US" dirty="0"/>
          </a:p>
          <a:p>
            <a:pPr marL="0" indent="0">
              <a:buNone/>
            </a:pPr>
            <a:r>
              <a:rPr lang="en-US" b="1" dirty="0"/>
              <a:t>Tracking Lateral Movement</a:t>
            </a:r>
          </a:p>
          <a:p>
            <a:pPr marL="0" indent="0">
              <a:buNone/>
            </a:pPr>
            <a:r>
              <a:rPr lang="en-US" dirty="0"/>
              <a:t>Example: Query logs to find unusual traffic patterns</a:t>
            </a:r>
          </a:p>
          <a:p>
            <a:pPr marL="0" indent="0">
              <a:buNone/>
            </a:pPr>
            <a:endParaRPr lang="en-US" b="1" dirty="0"/>
          </a:p>
          <a:p>
            <a:pPr marL="0" indent="0">
              <a:buNone/>
            </a:pPr>
            <a:r>
              <a:rPr lang="en-US" b="1" dirty="0"/>
              <a:t>Correlating Events</a:t>
            </a:r>
          </a:p>
          <a:p>
            <a:pPr marL="0" indent="0">
              <a:buNone/>
            </a:pPr>
            <a:r>
              <a:rPr lang="en-US" dirty="0"/>
              <a:t>Example: Link unauthorized file modifications with network activity logs</a:t>
            </a:r>
            <a:endParaRPr lang="en-US" b="1" dirty="0">
              <a:highlight>
                <a:srgbClr val="FFFF00"/>
              </a:highlight>
            </a:endParaRPr>
          </a:p>
        </p:txBody>
      </p:sp>
    </p:spTree>
    <p:extLst>
      <p:ext uri="{BB962C8B-B14F-4D97-AF65-F5344CB8AC3E}">
        <p14:creationId xmlns:p14="http://schemas.microsoft.com/office/powerpoint/2010/main" val="3691546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41A05-9D3D-669B-2723-11AAAB98BE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371E91-F643-84C8-28CE-20A3869D79DA}"/>
              </a:ext>
            </a:extLst>
          </p:cNvPr>
          <p:cNvSpPr>
            <a:spLocks noGrp="1"/>
          </p:cNvSpPr>
          <p:nvPr>
            <p:ph type="title"/>
          </p:nvPr>
        </p:nvSpPr>
        <p:spPr/>
        <p:txBody>
          <a:bodyPr/>
          <a:lstStyle/>
          <a:p>
            <a:r>
              <a:rPr lang="en-US" dirty="0"/>
              <a:t>Top Threats to ICS Environments</a:t>
            </a:r>
          </a:p>
        </p:txBody>
      </p:sp>
      <p:sp>
        <p:nvSpPr>
          <p:cNvPr id="4" name="Content Placeholder 3">
            <a:extLst>
              <a:ext uri="{FF2B5EF4-FFF2-40B4-BE49-F238E27FC236}">
                <a16:creationId xmlns:a16="http://schemas.microsoft.com/office/drawing/2014/main" id="{37319C66-4404-B874-ADF0-0D4219BB02FB}"/>
              </a:ext>
            </a:extLst>
          </p:cNvPr>
          <p:cNvSpPr>
            <a:spLocks noGrp="1"/>
          </p:cNvSpPr>
          <p:nvPr>
            <p:ph idx="1"/>
          </p:nvPr>
        </p:nvSpPr>
        <p:spPr/>
        <p:txBody>
          <a:bodyPr/>
          <a:lstStyle/>
          <a:p>
            <a:r>
              <a:rPr lang="en-US" dirty="0"/>
              <a:t>Ransomware Attacks</a:t>
            </a:r>
          </a:p>
          <a:p>
            <a:r>
              <a:rPr lang="en-US" dirty="0"/>
              <a:t>Supply Chain Vulnerabilities</a:t>
            </a:r>
          </a:p>
          <a:p>
            <a:r>
              <a:rPr lang="en-US" dirty="0"/>
              <a:t>Insider Threats</a:t>
            </a:r>
          </a:p>
          <a:p>
            <a:r>
              <a:rPr lang="en-US" dirty="0"/>
              <a:t>Targeted Malware</a:t>
            </a:r>
          </a:p>
          <a:p>
            <a:r>
              <a:rPr lang="en-US" dirty="0"/>
              <a:t>Nation-State Attacks</a:t>
            </a:r>
          </a:p>
          <a:p>
            <a:r>
              <a:rPr lang="en-US" dirty="0"/>
              <a:t>Physical Access Exploitation</a:t>
            </a:r>
          </a:p>
        </p:txBody>
      </p:sp>
      <p:pic>
        <p:nvPicPr>
          <p:cNvPr id="2050" name="Picture 2" descr="STUXnet, a piece of self-replicating computer malware">
            <a:extLst>
              <a:ext uri="{FF2B5EF4-FFF2-40B4-BE49-F238E27FC236}">
                <a16:creationId xmlns:a16="http://schemas.microsoft.com/office/drawing/2014/main" id="{7DC85EF2-0845-11B9-8591-D498A07027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362450"/>
            <a:ext cx="3488267" cy="1962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81937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62F8FF-695B-3A3E-9811-BDFA7FE5CD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EFEFC6-CB88-5A12-EFF7-6390AC5AEFD8}"/>
              </a:ext>
            </a:extLst>
          </p:cNvPr>
          <p:cNvSpPr>
            <a:spLocks noGrp="1"/>
          </p:cNvSpPr>
          <p:nvPr>
            <p:ph type="title"/>
          </p:nvPr>
        </p:nvSpPr>
        <p:spPr>
          <a:xfrm>
            <a:off x="2209800" y="685800"/>
            <a:ext cx="7772400" cy="838200"/>
          </a:xfrm>
        </p:spPr>
        <p:txBody>
          <a:bodyPr>
            <a:normAutofit fontScale="90000"/>
          </a:bodyPr>
          <a:lstStyle/>
          <a:p>
            <a:r>
              <a:rPr lang="en-US" dirty="0"/>
              <a:t>Universal Forwarders in </a:t>
            </a:r>
            <a:br>
              <a:rPr lang="en-US" dirty="0"/>
            </a:br>
            <a:r>
              <a:rPr lang="en-US" dirty="0"/>
              <a:t>ICS Environments</a:t>
            </a:r>
          </a:p>
        </p:txBody>
      </p:sp>
      <p:sp>
        <p:nvSpPr>
          <p:cNvPr id="4" name="Content Placeholder 3">
            <a:extLst>
              <a:ext uri="{FF2B5EF4-FFF2-40B4-BE49-F238E27FC236}">
                <a16:creationId xmlns:a16="http://schemas.microsoft.com/office/drawing/2014/main" id="{1D3CDE0C-CC84-3A64-4447-5DC7295EC896}"/>
              </a:ext>
            </a:extLst>
          </p:cNvPr>
          <p:cNvSpPr>
            <a:spLocks noGrp="1"/>
          </p:cNvSpPr>
          <p:nvPr>
            <p:ph idx="1"/>
          </p:nvPr>
        </p:nvSpPr>
        <p:spPr>
          <a:xfrm>
            <a:off x="2133600" y="1828800"/>
            <a:ext cx="7772400" cy="4572000"/>
          </a:xfrm>
        </p:spPr>
        <p:txBody>
          <a:bodyPr/>
          <a:lstStyle/>
          <a:p>
            <a:pPr marL="0" indent="0">
              <a:buNone/>
            </a:pPr>
            <a:r>
              <a:rPr lang="en-US" b="1" dirty="0"/>
              <a:t>What Are Universal Forwarders?</a:t>
            </a:r>
          </a:p>
          <a:p>
            <a:r>
              <a:rPr lang="en-US" dirty="0"/>
              <a:t>Lightweight agents installed on systems to collect logs.</a:t>
            </a:r>
          </a:p>
          <a:p>
            <a:r>
              <a:rPr lang="en-US" dirty="0"/>
              <a:t>Forward logs to a centralized server or SIEM for analysis.</a:t>
            </a:r>
          </a:p>
          <a:p>
            <a:r>
              <a:rPr lang="en-US" dirty="0"/>
              <a:t>Support real-time or batch log transmission.</a:t>
            </a:r>
          </a:p>
          <a:p>
            <a:pPr marL="0" indent="0">
              <a:buNone/>
            </a:pPr>
            <a:endParaRPr lang="en-US" dirty="0">
              <a:highlight>
                <a:srgbClr val="FFFF00"/>
              </a:highlight>
            </a:endParaRPr>
          </a:p>
          <a:p>
            <a:pPr marL="0" indent="0">
              <a:buNone/>
            </a:pPr>
            <a:r>
              <a:rPr lang="en-US" dirty="0"/>
              <a:t>Examples: Splunk, Logstash, </a:t>
            </a:r>
            <a:r>
              <a:rPr lang="en-US" dirty="0" err="1"/>
              <a:t>NXLog</a:t>
            </a:r>
            <a:r>
              <a:rPr lang="en-US" dirty="0"/>
              <a:t>, </a:t>
            </a:r>
            <a:r>
              <a:rPr lang="en-US" dirty="0" err="1"/>
              <a:t>Fluentd</a:t>
            </a:r>
            <a:endParaRPr lang="en-US" dirty="0"/>
          </a:p>
        </p:txBody>
      </p:sp>
    </p:spTree>
    <p:extLst>
      <p:ext uri="{BB962C8B-B14F-4D97-AF65-F5344CB8AC3E}">
        <p14:creationId xmlns:p14="http://schemas.microsoft.com/office/powerpoint/2010/main" val="17579054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0DAA3-69C4-1E60-FD86-DC8CC6CF79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156B7A-FEA1-1D7E-97C4-95BE3E7C6434}"/>
              </a:ext>
            </a:extLst>
          </p:cNvPr>
          <p:cNvSpPr>
            <a:spLocks noGrp="1"/>
          </p:cNvSpPr>
          <p:nvPr>
            <p:ph type="title"/>
          </p:nvPr>
        </p:nvSpPr>
        <p:spPr>
          <a:xfrm>
            <a:off x="2209800" y="685800"/>
            <a:ext cx="8077200" cy="838200"/>
          </a:xfrm>
        </p:spPr>
        <p:txBody>
          <a:bodyPr>
            <a:normAutofit fontScale="90000"/>
          </a:bodyPr>
          <a:lstStyle/>
          <a:p>
            <a:r>
              <a:rPr lang="en-US" dirty="0"/>
              <a:t>Key Features of Universal Forwarders</a:t>
            </a:r>
          </a:p>
        </p:txBody>
      </p:sp>
      <p:sp>
        <p:nvSpPr>
          <p:cNvPr id="4" name="Content Placeholder 3">
            <a:extLst>
              <a:ext uri="{FF2B5EF4-FFF2-40B4-BE49-F238E27FC236}">
                <a16:creationId xmlns:a16="http://schemas.microsoft.com/office/drawing/2014/main" id="{D123FFD6-A2B3-15B5-3542-C4C0F1A57322}"/>
              </a:ext>
            </a:extLst>
          </p:cNvPr>
          <p:cNvSpPr>
            <a:spLocks noGrp="1"/>
          </p:cNvSpPr>
          <p:nvPr>
            <p:ph idx="1"/>
          </p:nvPr>
        </p:nvSpPr>
        <p:spPr>
          <a:xfrm>
            <a:off x="2133600" y="1828800"/>
            <a:ext cx="7772400" cy="4572000"/>
          </a:xfrm>
        </p:spPr>
        <p:txBody>
          <a:bodyPr/>
          <a:lstStyle/>
          <a:p>
            <a:r>
              <a:rPr lang="en-US" dirty="0"/>
              <a:t>Lightweight and Efficient</a:t>
            </a:r>
          </a:p>
          <a:p>
            <a:r>
              <a:rPr lang="en-US" dirty="0"/>
              <a:t>Versatile Log Collection</a:t>
            </a:r>
          </a:p>
          <a:p>
            <a:r>
              <a:rPr lang="en-US" dirty="0"/>
              <a:t>Real-Time Forwarding</a:t>
            </a:r>
          </a:p>
          <a:p>
            <a:r>
              <a:rPr lang="en-US" dirty="0"/>
              <a:t>Secure Transmission</a:t>
            </a:r>
          </a:p>
          <a:p>
            <a:r>
              <a:rPr lang="en-US" dirty="0"/>
              <a:t>Filtering and Transformation</a:t>
            </a:r>
          </a:p>
          <a:p>
            <a:pPr marL="0" indent="0">
              <a:buNone/>
            </a:pPr>
            <a:endParaRPr lang="en-US" dirty="0">
              <a:highlight>
                <a:srgbClr val="FFFF00"/>
              </a:highlight>
            </a:endParaRPr>
          </a:p>
        </p:txBody>
      </p:sp>
      <p:pic>
        <p:nvPicPr>
          <p:cNvPr id="59396" name="Picture 4">
            <a:extLst>
              <a:ext uri="{FF2B5EF4-FFF2-40B4-BE49-F238E27FC236}">
                <a16:creationId xmlns:a16="http://schemas.microsoft.com/office/drawing/2014/main" id="{497A0F3E-CA60-AE4C-0E9C-B6901F0BA6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93" b="21852"/>
          <a:stretch/>
        </p:blipFill>
        <p:spPr bwMode="auto">
          <a:xfrm>
            <a:off x="7412182" y="4114800"/>
            <a:ext cx="4419600" cy="1878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13610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DA8619-FC5A-E1D7-133E-CF040918DD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803CA9-6E95-449C-F6A5-E72D37DB0412}"/>
              </a:ext>
            </a:extLst>
          </p:cNvPr>
          <p:cNvSpPr>
            <a:spLocks noGrp="1"/>
          </p:cNvSpPr>
          <p:nvPr>
            <p:ph type="title"/>
          </p:nvPr>
        </p:nvSpPr>
        <p:spPr>
          <a:xfrm>
            <a:off x="2209800" y="685800"/>
            <a:ext cx="8077200" cy="838200"/>
          </a:xfrm>
        </p:spPr>
        <p:txBody>
          <a:bodyPr/>
          <a:lstStyle/>
          <a:p>
            <a:r>
              <a:rPr lang="en-US" dirty="0"/>
              <a:t>How Universal Forwarders Work</a:t>
            </a:r>
          </a:p>
        </p:txBody>
      </p:sp>
      <p:sp>
        <p:nvSpPr>
          <p:cNvPr id="4" name="Content Placeholder 3">
            <a:extLst>
              <a:ext uri="{FF2B5EF4-FFF2-40B4-BE49-F238E27FC236}">
                <a16:creationId xmlns:a16="http://schemas.microsoft.com/office/drawing/2014/main" id="{063C179E-4F9E-A6DA-84A0-B6348EA07C99}"/>
              </a:ext>
            </a:extLst>
          </p:cNvPr>
          <p:cNvSpPr>
            <a:spLocks noGrp="1"/>
          </p:cNvSpPr>
          <p:nvPr>
            <p:ph idx="1"/>
          </p:nvPr>
        </p:nvSpPr>
        <p:spPr>
          <a:xfrm>
            <a:off x="2133600" y="1828800"/>
            <a:ext cx="7772400" cy="4572000"/>
          </a:xfrm>
        </p:spPr>
        <p:txBody>
          <a:bodyPr/>
          <a:lstStyle/>
          <a:p>
            <a:r>
              <a:rPr lang="en-US" dirty="0"/>
              <a:t>Installation</a:t>
            </a:r>
          </a:p>
          <a:p>
            <a:r>
              <a:rPr lang="en-US" dirty="0"/>
              <a:t>Log Collection</a:t>
            </a:r>
          </a:p>
          <a:p>
            <a:r>
              <a:rPr lang="en-US" dirty="0"/>
              <a:t>Log Filtering and Parsing</a:t>
            </a:r>
          </a:p>
          <a:p>
            <a:r>
              <a:rPr lang="en-US" dirty="0"/>
              <a:t>Secure Transmission</a:t>
            </a:r>
          </a:p>
          <a:p>
            <a:r>
              <a:rPr lang="en-US" dirty="0"/>
              <a:t>Centralized Analysis</a:t>
            </a:r>
          </a:p>
        </p:txBody>
      </p:sp>
      <p:pic>
        <p:nvPicPr>
          <p:cNvPr id="64516" name="Picture 4" descr="GETTING ALL LOG DATA IN SPLUNK WITH UNIVERSAL FORWARDERS | by Yogesh  Manikkavasagam | Medium">
            <a:extLst>
              <a:ext uri="{FF2B5EF4-FFF2-40B4-BE49-F238E27FC236}">
                <a16:creationId xmlns:a16="http://schemas.microsoft.com/office/drawing/2014/main" id="{5979C072-A4FE-572A-2EC1-A4648886D9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8914" y="3189287"/>
            <a:ext cx="4054172" cy="2982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89831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3C638-4405-DEE5-7A0D-2112B305A2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05CA07-0244-4BB1-156F-FD6439F6DA33}"/>
              </a:ext>
            </a:extLst>
          </p:cNvPr>
          <p:cNvSpPr>
            <a:spLocks noGrp="1"/>
          </p:cNvSpPr>
          <p:nvPr>
            <p:ph type="title"/>
          </p:nvPr>
        </p:nvSpPr>
        <p:spPr>
          <a:xfrm>
            <a:off x="2209800" y="685800"/>
            <a:ext cx="8077200" cy="838200"/>
          </a:xfrm>
        </p:spPr>
        <p:txBody>
          <a:bodyPr/>
          <a:lstStyle/>
          <a:p>
            <a:r>
              <a:rPr lang="en-US" dirty="0"/>
              <a:t>Universal Forwarders: Use Cases</a:t>
            </a:r>
          </a:p>
        </p:txBody>
      </p:sp>
      <p:sp>
        <p:nvSpPr>
          <p:cNvPr id="4" name="Content Placeholder 3">
            <a:extLst>
              <a:ext uri="{FF2B5EF4-FFF2-40B4-BE49-F238E27FC236}">
                <a16:creationId xmlns:a16="http://schemas.microsoft.com/office/drawing/2014/main" id="{EBFC6B6E-D130-1661-1C30-68DC0AEAF923}"/>
              </a:ext>
            </a:extLst>
          </p:cNvPr>
          <p:cNvSpPr>
            <a:spLocks noGrp="1"/>
          </p:cNvSpPr>
          <p:nvPr>
            <p:ph idx="1"/>
          </p:nvPr>
        </p:nvSpPr>
        <p:spPr>
          <a:xfrm>
            <a:off x="2133600" y="1600200"/>
            <a:ext cx="7772400" cy="4572000"/>
          </a:xfrm>
        </p:spPr>
        <p:txBody>
          <a:bodyPr/>
          <a:lstStyle/>
          <a:p>
            <a:r>
              <a:rPr lang="en-US" b="1" dirty="0"/>
              <a:t>Real-Time Monitoring: </a:t>
            </a:r>
            <a:r>
              <a:rPr lang="en-US" dirty="0"/>
              <a:t>Collect logs from SCADA systems, HMIs, and PLCs for real-time analysis.</a:t>
            </a:r>
          </a:p>
          <a:p>
            <a:r>
              <a:rPr lang="en-US" b="1" dirty="0"/>
              <a:t>Anomaly Detection: </a:t>
            </a:r>
            <a:r>
              <a:rPr lang="en-US" dirty="0"/>
              <a:t>Monitor event logs for unusual activity, such as unauthorized access or configuration changes.</a:t>
            </a:r>
          </a:p>
          <a:p>
            <a:r>
              <a:rPr lang="en-US" b="1" dirty="0"/>
              <a:t>Compliance and Auditing: </a:t>
            </a:r>
            <a:r>
              <a:rPr lang="en-US" dirty="0"/>
              <a:t>Ensure log retention for regulatory compliance.</a:t>
            </a:r>
          </a:p>
          <a:p>
            <a:r>
              <a:rPr lang="en-US" b="1" dirty="0"/>
              <a:t>Incident Response: </a:t>
            </a:r>
            <a:r>
              <a:rPr lang="en-US" dirty="0"/>
              <a:t>Provide detailed log data to investigate and respond to security incidents.</a:t>
            </a:r>
          </a:p>
          <a:p>
            <a:pPr marL="0" indent="0">
              <a:buNone/>
            </a:pPr>
            <a:endParaRPr lang="en-US" dirty="0">
              <a:highlight>
                <a:srgbClr val="FFFF00"/>
              </a:highlight>
            </a:endParaRPr>
          </a:p>
        </p:txBody>
      </p:sp>
    </p:spTree>
    <p:extLst>
      <p:ext uri="{BB962C8B-B14F-4D97-AF65-F5344CB8AC3E}">
        <p14:creationId xmlns:p14="http://schemas.microsoft.com/office/powerpoint/2010/main" val="15511158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C33A3-DD62-DBFA-FADC-290D70D523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2A2528-6D6A-E503-653E-959F2C95EEAB}"/>
              </a:ext>
            </a:extLst>
          </p:cNvPr>
          <p:cNvSpPr>
            <a:spLocks noGrp="1"/>
          </p:cNvSpPr>
          <p:nvPr>
            <p:ph type="title"/>
          </p:nvPr>
        </p:nvSpPr>
        <p:spPr>
          <a:xfrm>
            <a:off x="2209800" y="685800"/>
            <a:ext cx="8077200" cy="838200"/>
          </a:xfrm>
        </p:spPr>
        <p:txBody>
          <a:bodyPr>
            <a:normAutofit fontScale="90000"/>
          </a:bodyPr>
          <a:lstStyle/>
          <a:p>
            <a:r>
              <a:rPr lang="en-US" dirty="0"/>
              <a:t>Universal Forwarders: Best Practices</a:t>
            </a:r>
          </a:p>
        </p:txBody>
      </p:sp>
      <p:sp>
        <p:nvSpPr>
          <p:cNvPr id="4" name="Content Placeholder 3">
            <a:extLst>
              <a:ext uri="{FF2B5EF4-FFF2-40B4-BE49-F238E27FC236}">
                <a16:creationId xmlns:a16="http://schemas.microsoft.com/office/drawing/2014/main" id="{721CE690-E5FD-57E7-2DD6-DC5E099B52A8}"/>
              </a:ext>
            </a:extLst>
          </p:cNvPr>
          <p:cNvSpPr>
            <a:spLocks noGrp="1"/>
          </p:cNvSpPr>
          <p:nvPr>
            <p:ph idx="1"/>
          </p:nvPr>
        </p:nvSpPr>
        <p:spPr>
          <a:xfrm>
            <a:off x="2133600" y="1828800"/>
            <a:ext cx="7772400" cy="4572000"/>
          </a:xfrm>
        </p:spPr>
        <p:txBody>
          <a:bodyPr/>
          <a:lstStyle/>
          <a:p>
            <a:r>
              <a:rPr lang="en-US" b="1" dirty="0"/>
              <a:t>Strategic Placement: </a:t>
            </a:r>
            <a:r>
              <a:rPr lang="en-US" dirty="0"/>
              <a:t>Deploy on critical devices, such as SCADA systems, HMIs, and firewalls.</a:t>
            </a:r>
          </a:p>
          <a:p>
            <a:r>
              <a:rPr lang="en-US" b="1" dirty="0"/>
              <a:t>Minimize Bandwidth Impact: </a:t>
            </a:r>
            <a:r>
              <a:rPr lang="en-US" dirty="0"/>
              <a:t>Use batch forwarding during low-traffic periods if necessary.</a:t>
            </a:r>
          </a:p>
          <a:p>
            <a:r>
              <a:rPr lang="en-US" b="1" dirty="0"/>
              <a:t>Secure Configurations: </a:t>
            </a:r>
            <a:r>
              <a:rPr lang="en-US" dirty="0"/>
              <a:t>Encrypt log transmission and authenticate forwarders with the central server.</a:t>
            </a:r>
          </a:p>
          <a:p>
            <a:r>
              <a:rPr lang="en-US" b="1" dirty="0"/>
              <a:t>Regular Maintenance: </a:t>
            </a:r>
            <a:r>
              <a:rPr lang="en-US" dirty="0"/>
              <a:t>Ensure forwarders are up-to-date and operational.</a:t>
            </a:r>
          </a:p>
          <a:p>
            <a:pPr marL="0" indent="0">
              <a:buNone/>
            </a:pPr>
            <a:endParaRPr lang="en-US" dirty="0">
              <a:highlight>
                <a:srgbClr val="FFFF00"/>
              </a:highlight>
            </a:endParaRPr>
          </a:p>
        </p:txBody>
      </p:sp>
    </p:spTree>
    <p:extLst>
      <p:ext uri="{BB962C8B-B14F-4D97-AF65-F5344CB8AC3E}">
        <p14:creationId xmlns:p14="http://schemas.microsoft.com/office/powerpoint/2010/main" val="30618421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3B072-7A3B-D41B-248F-916213370D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EAB7F6-79E5-C743-EC70-FE9639C26237}"/>
              </a:ext>
            </a:extLst>
          </p:cNvPr>
          <p:cNvSpPr>
            <a:spLocks noGrp="1"/>
          </p:cNvSpPr>
          <p:nvPr>
            <p:ph type="title"/>
          </p:nvPr>
        </p:nvSpPr>
        <p:spPr>
          <a:xfrm>
            <a:off x="2209800" y="685800"/>
            <a:ext cx="8077200" cy="838200"/>
          </a:xfrm>
        </p:spPr>
        <p:txBody>
          <a:bodyPr/>
          <a:lstStyle/>
          <a:p>
            <a:r>
              <a:rPr lang="en-US" dirty="0"/>
              <a:t>Universal Forwarders: Challenges</a:t>
            </a:r>
          </a:p>
        </p:txBody>
      </p:sp>
      <p:sp>
        <p:nvSpPr>
          <p:cNvPr id="4" name="Content Placeholder 3">
            <a:extLst>
              <a:ext uri="{FF2B5EF4-FFF2-40B4-BE49-F238E27FC236}">
                <a16:creationId xmlns:a16="http://schemas.microsoft.com/office/drawing/2014/main" id="{6E1AA240-1389-7CD8-5ED4-8C50ADB89DBE}"/>
              </a:ext>
            </a:extLst>
          </p:cNvPr>
          <p:cNvSpPr>
            <a:spLocks noGrp="1"/>
          </p:cNvSpPr>
          <p:nvPr>
            <p:ph idx="1"/>
          </p:nvPr>
        </p:nvSpPr>
        <p:spPr>
          <a:xfrm>
            <a:off x="1524000" y="1752600"/>
            <a:ext cx="9144000" cy="4572000"/>
          </a:xfrm>
        </p:spPr>
        <p:txBody>
          <a:bodyPr/>
          <a:lstStyle/>
          <a:p>
            <a:pPr marL="0" indent="0">
              <a:buNone/>
            </a:pPr>
            <a:r>
              <a:rPr lang="en-US" b="1" dirty="0"/>
              <a:t>Challenge: </a:t>
            </a:r>
            <a:r>
              <a:rPr lang="en-US" dirty="0"/>
              <a:t>Bandwidth Constraints</a:t>
            </a:r>
          </a:p>
          <a:p>
            <a:pPr marL="0" indent="0">
              <a:buNone/>
            </a:pPr>
            <a:r>
              <a:rPr lang="en-US" b="1" dirty="0"/>
              <a:t>Mitigation: </a:t>
            </a:r>
            <a:r>
              <a:rPr lang="en-US" dirty="0"/>
              <a:t>Compress logs or forward during off-peak hours.</a:t>
            </a:r>
          </a:p>
          <a:p>
            <a:pPr marL="0" indent="0">
              <a:buNone/>
            </a:pPr>
            <a:endParaRPr lang="en-US" b="1" dirty="0"/>
          </a:p>
          <a:p>
            <a:pPr marL="0" indent="0">
              <a:buNone/>
            </a:pPr>
            <a:r>
              <a:rPr lang="en-US" b="1" dirty="0"/>
              <a:t>Challenge: </a:t>
            </a:r>
            <a:r>
              <a:rPr lang="en-US" dirty="0"/>
              <a:t>Device Compatibility</a:t>
            </a:r>
          </a:p>
          <a:p>
            <a:pPr marL="0" indent="0">
              <a:buNone/>
            </a:pPr>
            <a:r>
              <a:rPr lang="en-US" b="1" dirty="0"/>
              <a:t>Mitigation: </a:t>
            </a:r>
            <a:r>
              <a:rPr lang="en-US" dirty="0"/>
              <a:t>Use flexible forwarders that support multiple log formats.</a:t>
            </a:r>
          </a:p>
          <a:p>
            <a:pPr marL="0" indent="0">
              <a:buNone/>
            </a:pPr>
            <a:endParaRPr lang="en-US" dirty="0">
              <a:highlight>
                <a:srgbClr val="FFFF00"/>
              </a:highlight>
            </a:endParaRPr>
          </a:p>
          <a:p>
            <a:pPr marL="0" indent="0">
              <a:buNone/>
            </a:pPr>
            <a:r>
              <a:rPr lang="en-US" b="1" dirty="0"/>
              <a:t>Challenge: </a:t>
            </a:r>
            <a:r>
              <a:rPr lang="en-US" dirty="0"/>
              <a:t>Security Concerns</a:t>
            </a:r>
          </a:p>
          <a:p>
            <a:pPr marL="0" indent="0">
              <a:buNone/>
            </a:pPr>
            <a:r>
              <a:rPr lang="en-US" b="1" dirty="0"/>
              <a:t>Mitigation: </a:t>
            </a:r>
            <a:r>
              <a:rPr lang="en-US" dirty="0"/>
              <a:t>Encrypt log data and authenticate forwarders</a:t>
            </a:r>
          </a:p>
        </p:txBody>
      </p:sp>
    </p:spTree>
    <p:extLst>
      <p:ext uri="{BB962C8B-B14F-4D97-AF65-F5344CB8AC3E}">
        <p14:creationId xmlns:p14="http://schemas.microsoft.com/office/powerpoint/2010/main" val="17878072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FC604-272D-1D93-FA4B-8F7AD3ED16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6E2FF4-D052-1568-785F-56D8FB1631AF}"/>
              </a:ext>
            </a:extLst>
          </p:cNvPr>
          <p:cNvSpPr>
            <a:spLocks noGrp="1"/>
          </p:cNvSpPr>
          <p:nvPr>
            <p:ph type="title"/>
          </p:nvPr>
        </p:nvSpPr>
        <p:spPr>
          <a:xfrm>
            <a:off x="1905000" y="990600"/>
            <a:ext cx="8534400" cy="838200"/>
          </a:xfrm>
        </p:spPr>
        <p:txBody>
          <a:bodyPr>
            <a:normAutofit fontScale="90000"/>
          </a:bodyPr>
          <a:lstStyle/>
          <a:p>
            <a:r>
              <a:rPr lang="en-US" dirty="0"/>
              <a:t>Identifying Malicious Processes </a:t>
            </a:r>
            <a:br>
              <a:rPr lang="en-US" dirty="0"/>
            </a:br>
            <a:r>
              <a:rPr lang="en-US" dirty="0"/>
              <a:t>and Users</a:t>
            </a:r>
          </a:p>
        </p:txBody>
      </p:sp>
      <p:pic>
        <p:nvPicPr>
          <p:cNvPr id="60418" name="Picture 2" descr="6 Malware Tools Designed to Disrupt Industrial Control Systems (ICS)">
            <a:extLst>
              <a:ext uri="{FF2B5EF4-FFF2-40B4-BE49-F238E27FC236}">
                <a16:creationId xmlns:a16="http://schemas.microsoft.com/office/drawing/2014/main" id="{B1D87B54-2593-3AED-A44B-C334E6F1AC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154238"/>
            <a:ext cx="9144000" cy="4170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2788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0AE6CA-B3E3-4E6B-7E67-569A4B7F48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947CF7-DC63-08DE-7CEE-6A3E88F89300}"/>
              </a:ext>
            </a:extLst>
          </p:cNvPr>
          <p:cNvSpPr>
            <a:spLocks noGrp="1"/>
          </p:cNvSpPr>
          <p:nvPr>
            <p:ph type="title"/>
          </p:nvPr>
        </p:nvSpPr>
        <p:spPr>
          <a:xfrm>
            <a:off x="2209800" y="685800"/>
            <a:ext cx="7772400" cy="838200"/>
          </a:xfrm>
        </p:spPr>
        <p:txBody>
          <a:bodyPr/>
          <a:lstStyle/>
          <a:p>
            <a:r>
              <a:rPr lang="en-US" dirty="0"/>
              <a:t>Recognizing Malicious Processes</a:t>
            </a:r>
          </a:p>
        </p:txBody>
      </p:sp>
      <p:sp>
        <p:nvSpPr>
          <p:cNvPr id="4" name="Content Placeholder 3">
            <a:extLst>
              <a:ext uri="{FF2B5EF4-FFF2-40B4-BE49-F238E27FC236}">
                <a16:creationId xmlns:a16="http://schemas.microsoft.com/office/drawing/2014/main" id="{1B5C6061-F400-6CAD-FB82-C423D61D763A}"/>
              </a:ext>
            </a:extLst>
          </p:cNvPr>
          <p:cNvSpPr>
            <a:spLocks noGrp="1"/>
          </p:cNvSpPr>
          <p:nvPr>
            <p:ph idx="1"/>
          </p:nvPr>
        </p:nvSpPr>
        <p:spPr>
          <a:xfrm>
            <a:off x="2133600" y="1828800"/>
            <a:ext cx="7772400" cy="4572000"/>
          </a:xfrm>
        </p:spPr>
        <p:txBody>
          <a:bodyPr/>
          <a:lstStyle/>
          <a:p>
            <a:r>
              <a:rPr lang="en-US" dirty="0"/>
              <a:t>Unusual Process Behavior</a:t>
            </a:r>
          </a:p>
          <a:p>
            <a:r>
              <a:rPr lang="en-US" dirty="0"/>
              <a:t>Execution from Suspicious Locations</a:t>
            </a:r>
          </a:p>
          <a:p>
            <a:r>
              <a:rPr lang="en-US" dirty="0"/>
              <a:t>Unfamiliar or Obfuscated Names</a:t>
            </a:r>
          </a:p>
          <a:p>
            <a:r>
              <a:rPr lang="en-US" dirty="0"/>
              <a:t>Persistence Mechanisms</a:t>
            </a:r>
          </a:p>
        </p:txBody>
      </p:sp>
      <p:pic>
        <p:nvPicPr>
          <p:cNvPr id="65538" name="Picture 2" descr="The Future Threat of ICS Malware to the Grid">
            <a:extLst>
              <a:ext uri="{FF2B5EF4-FFF2-40B4-BE49-F238E27FC236}">
                <a16:creationId xmlns:a16="http://schemas.microsoft.com/office/drawing/2014/main" id="{E8C9BC14-9362-7643-2992-CBBA8CA9C1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0" y="3530600"/>
            <a:ext cx="3962400" cy="264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74887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95965-329F-DFCC-896C-74766C36EE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EC7D07-52F5-CDAD-40BF-B6E6B470BF74}"/>
              </a:ext>
            </a:extLst>
          </p:cNvPr>
          <p:cNvSpPr>
            <a:spLocks noGrp="1"/>
          </p:cNvSpPr>
          <p:nvPr>
            <p:ph type="title"/>
          </p:nvPr>
        </p:nvSpPr>
        <p:spPr>
          <a:xfrm>
            <a:off x="2209800" y="685800"/>
            <a:ext cx="7772400" cy="838200"/>
          </a:xfrm>
        </p:spPr>
        <p:txBody>
          <a:bodyPr/>
          <a:lstStyle/>
          <a:p>
            <a:r>
              <a:rPr lang="en-US" dirty="0"/>
              <a:t>Indicators of Malicious Users</a:t>
            </a:r>
          </a:p>
        </p:txBody>
      </p:sp>
      <p:sp>
        <p:nvSpPr>
          <p:cNvPr id="4" name="Content Placeholder 3">
            <a:extLst>
              <a:ext uri="{FF2B5EF4-FFF2-40B4-BE49-F238E27FC236}">
                <a16:creationId xmlns:a16="http://schemas.microsoft.com/office/drawing/2014/main" id="{65D7BB85-E9A2-747D-57FB-817B05B99973}"/>
              </a:ext>
            </a:extLst>
          </p:cNvPr>
          <p:cNvSpPr>
            <a:spLocks noGrp="1"/>
          </p:cNvSpPr>
          <p:nvPr>
            <p:ph idx="1"/>
          </p:nvPr>
        </p:nvSpPr>
        <p:spPr>
          <a:xfrm>
            <a:off x="2133600" y="1828800"/>
            <a:ext cx="7772400" cy="4572000"/>
          </a:xfrm>
        </p:spPr>
        <p:txBody>
          <a:bodyPr/>
          <a:lstStyle/>
          <a:p>
            <a:r>
              <a:rPr lang="en-US" dirty="0"/>
              <a:t>Unauthorized Access Attempts</a:t>
            </a:r>
          </a:p>
          <a:p>
            <a:r>
              <a:rPr lang="en-US" dirty="0"/>
              <a:t>Privileged Account Abuse</a:t>
            </a:r>
          </a:p>
          <a:p>
            <a:r>
              <a:rPr lang="en-US" dirty="0"/>
              <a:t>Unusual Activity</a:t>
            </a:r>
          </a:p>
          <a:p>
            <a:r>
              <a:rPr lang="en-US" dirty="0"/>
              <a:t>Indicators of Insider Threats</a:t>
            </a:r>
          </a:p>
        </p:txBody>
      </p:sp>
      <p:pic>
        <p:nvPicPr>
          <p:cNvPr id="66562" name="Picture 2" descr="Detecting Malicious User Behavior Within and Across Applications">
            <a:extLst>
              <a:ext uri="{FF2B5EF4-FFF2-40B4-BE49-F238E27FC236}">
                <a16:creationId xmlns:a16="http://schemas.microsoft.com/office/drawing/2014/main" id="{C7F3BEB9-EC7F-F126-E3A5-772B7C3326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5236" y="3657600"/>
            <a:ext cx="335280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6787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CFEB8-3352-5E29-3E16-130C21EAE2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E8BCC8-2158-7A2E-EB98-80DF8AF66ED8}"/>
              </a:ext>
            </a:extLst>
          </p:cNvPr>
          <p:cNvSpPr>
            <a:spLocks noGrp="1"/>
          </p:cNvSpPr>
          <p:nvPr>
            <p:ph type="title"/>
          </p:nvPr>
        </p:nvSpPr>
        <p:spPr>
          <a:xfrm>
            <a:off x="2209800" y="685800"/>
            <a:ext cx="7772400" cy="838200"/>
          </a:xfrm>
        </p:spPr>
        <p:txBody>
          <a:bodyPr/>
          <a:lstStyle/>
          <a:p>
            <a:r>
              <a:rPr lang="en-US" dirty="0"/>
              <a:t>Key Tools for Process Monitoring</a:t>
            </a:r>
          </a:p>
        </p:txBody>
      </p:sp>
      <p:sp>
        <p:nvSpPr>
          <p:cNvPr id="4" name="Content Placeholder 3">
            <a:extLst>
              <a:ext uri="{FF2B5EF4-FFF2-40B4-BE49-F238E27FC236}">
                <a16:creationId xmlns:a16="http://schemas.microsoft.com/office/drawing/2014/main" id="{47110B4B-E00A-0D86-4CED-9651690E3A00}"/>
              </a:ext>
            </a:extLst>
          </p:cNvPr>
          <p:cNvSpPr>
            <a:spLocks noGrp="1"/>
          </p:cNvSpPr>
          <p:nvPr>
            <p:ph idx="1"/>
          </p:nvPr>
        </p:nvSpPr>
        <p:spPr>
          <a:xfrm>
            <a:off x="2133600" y="1828800"/>
            <a:ext cx="7772400" cy="4572000"/>
          </a:xfrm>
        </p:spPr>
        <p:txBody>
          <a:bodyPr/>
          <a:lstStyle/>
          <a:p>
            <a:r>
              <a:rPr lang="en-US" dirty="0" err="1"/>
              <a:t>Sysinternals</a:t>
            </a:r>
            <a:r>
              <a:rPr lang="en-US" dirty="0"/>
              <a:t> Suite</a:t>
            </a:r>
          </a:p>
          <a:p>
            <a:pPr lvl="1"/>
            <a:r>
              <a:rPr lang="en-US" dirty="0"/>
              <a:t>Process Explorer</a:t>
            </a:r>
          </a:p>
          <a:p>
            <a:pPr lvl="1"/>
            <a:r>
              <a:rPr lang="en-US" dirty="0"/>
              <a:t>Autoruns</a:t>
            </a:r>
          </a:p>
          <a:p>
            <a:r>
              <a:rPr lang="en-US" dirty="0" err="1"/>
              <a:t>OSQuery</a:t>
            </a:r>
            <a:r>
              <a:rPr lang="en-US" dirty="0"/>
              <a:t>: Query system processes and configuration changes</a:t>
            </a:r>
          </a:p>
          <a:p>
            <a:r>
              <a:rPr lang="en-US" dirty="0"/>
              <a:t>EDR Tools</a:t>
            </a:r>
          </a:p>
          <a:p>
            <a:pPr lvl="1"/>
            <a:r>
              <a:rPr lang="en-US" dirty="0"/>
              <a:t>CrowdStrike</a:t>
            </a:r>
          </a:p>
          <a:p>
            <a:pPr lvl="1"/>
            <a:r>
              <a:rPr lang="en-US" dirty="0"/>
              <a:t>Carbon Black</a:t>
            </a:r>
          </a:p>
        </p:txBody>
      </p:sp>
      <p:pic>
        <p:nvPicPr>
          <p:cNvPr id="67586" name="Picture 2" descr="Secure the Endpoint, Stop the Breach | CrowdStrike Endpoint Security">
            <a:extLst>
              <a:ext uri="{FF2B5EF4-FFF2-40B4-BE49-F238E27FC236}">
                <a16:creationId xmlns:a16="http://schemas.microsoft.com/office/drawing/2014/main" id="{F347C731-3ABB-B38D-9A22-55B37C2C69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6037" y="3882231"/>
            <a:ext cx="4572000" cy="2289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642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3FC87-E17B-5355-098A-60C96E3D96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ABD790-FC8A-146C-AEF0-1FF0FAABBFF2}"/>
              </a:ext>
            </a:extLst>
          </p:cNvPr>
          <p:cNvSpPr>
            <a:spLocks noGrp="1"/>
          </p:cNvSpPr>
          <p:nvPr>
            <p:ph type="title"/>
          </p:nvPr>
        </p:nvSpPr>
        <p:spPr/>
        <p:txBody>
          <a:bodyPr/>
          <a:lstStyle/>
          <a:p>
            <a:r>
              <a:rPr lang="en-US" dirty="0"/>
              <a:t>Balancing Safety and Security</a:t>
            </a:r>
          </a:p>
        </p:txBody>
      </p:sp>
      <p:sp>
        <p:nvSpPr>
          <p:cNvPr id="4" name="Content Placeholder 3">
            <a:extLst>
              <a:ext uri="{FF2B5EF4-FFF2-40B4-BE49-F238E27FC236}">
                <a16:creationId xmlns:a16="http://schemas.microsoft.com/office/drawing/2014/main" id="{68B56EBC-661E-8BD6-755B-A81986EB8DB2}"/>
              </a:ext>
            </a:extLst>
          </p:cNvPr>
          <p:cNvSpPr>
            <a:spLocks noGrp="1"/>
          </p:cNvSpPr>
          <p:nvPr>
            <p:ph idx="1"/>
          </p:nvPr>
        </p:nvSpPr>
        <p:spPr/>
        <p:txBody>
          <a:bodyPr/>
          <a:lstStyle/>
          <a:p>
            <a:r>
              <a:rPr lang="en-US" dirty="0"/>
              <a:t>Safety vs Security</a:t>
            </a:r>
          </a:p>
          <a:p>
            <a:r>
              <a:rPr lang="en-US" dirty="0"/>
              <a:t>Challenges in Achieving Balance</a:t>
            </a:r>
          </a:p>
          <a:p>
            <a:r>
              <a:rPr lang="en-US" dirty="0"/>
              <a:t>Examples of Conflicts</a:t>
            </a:r>
          </a:p>
          <a:p>
            <a:r>
              <a:rPr lang="en-US" dirty="0"/>
              <a:t>Strategies for Balancing</a:t>
            </a:r>
          </a:p>
          <a:p>
            <a:pPr lvl="1"/>
            <a:r>
              <a:rPr lang="en-US" dirty="0"/>
              <a:t>Integrated Safety and Security Plans</a:t>
            </a:r>
          </a:p>
          <a:p>
            <a:pPr lvl="1"/>
            <a:r>
              <a:rPr lang="en-US" dirty="0"/>
              <a:t>Network Segmentation</a:t>
            </a:r>
          </a:p>
          <a:p>
            <a:pPr lvl="1"/>
            <a:r>
              <a:rPr lang="en-US" dirty="0"/>
              <a:t>Regular Risk Assessments</a:t>
            </a:r>
          </a:p>
        </p:txBody>
      </p:sp>
      <p:pic>
        <p:nvPicPr>
          <p:cNvPr id="3074" name="Picture 2" descr="Balancing Physical Security with Emotional Safety in Schools - NAESP">
            <a:extLst>
              <a:ext uri="{FF2B5EF4-FFF2-40B4-BE49-F238E27FC236}">
                <a16:creationId xmlns:a16="http://schemas.microsoft.com/office/drawing/2014/main" id="{93CB9D66-FAA5-41BE-EF83-C3985D40EC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2251" y="3358117"/>
            <a:ext cx="4698076" cy="2818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7274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0CB82-84E2-C4A0-DD73-33927D47B8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36BB74-CA9C-5724-3BA0-CFCE8CA59B78}"/>
              </a:ext>
            </a:extLst>
          </p:cNvPr>
          <p:cNvSpPr>
            <a:spLocks noGrp="1"/>
          </p:cNvSpPr>
          <p:nvPr>
            <p:ph type="title"/>
          </p:nvPr>
        </p:nvSpPr>
        <p:spPr>
          <a:xfrm>
            <a:off x="2209800" y="685800"/>
            <a:ext cx="7772400" cy="838200"/>
          </a:xfrm>
        </p:spPr>
        <p:txBody>
          <a:bodyPr>
            <a:normAutofit fontScale="90000"/>
          </a:bodyPr>
          <a:lstStyle/>
          <a:p>
            <a:r>
              <a:rPr lang="en-US" dirty="0"/>
              <a:t>Key Tools for Monitoring </a:t>
            </a:r>
            <a:br>
              <a:rPr lang="en-US" dirty="0"/>
            </a:br>
            <a:r>
              <a:rPr lang="en-US" dirty="0"/>
              <a:t>User Activity</a:t>
            </a:r>
          </a:p>
        </p:txBody>
      </p:sp>
      <p:sp>
        <p:nvSpPr>
          <p:cNvPr id="4" name="Content Placeholder 3">
            <a:extLst>
              <a:ext uri="{FF2B5EF4-FFF2-40B4-BE49-F238E27FC236}">
                <a16:creationId xmlns:a16="http://schemas.microsoft.com/office/drawing/2014/main" id="{918C7467-F332-B934-AAB4-AC0E20629D02}"/>
              </a:ext>
            </a:extLst>
          </p:cNvPr>
          <p:cNvSpPr>
            <a:spLocks noGrp="1"/>
          </p:cNvSpPr>
          <p:nvPr>
            <p:ph idx="1"/>
          </p:nvPr>
        </p:nvSpPr>
        <p:spPr>
          <a:xfrm>
            <a:off x="2133600" y="1981200"/>
            <a:ext cx="7772400" cy="4572000"/>
          </a:xfrm>
        </p:spPr>
        <p:txBody>
          <a:bodyPr/>
          <a:lstStyle/>
          <a:p>
            <a:r>
              <a:rPr lang="en-US" dirty="0"/>
              <a:t>Active Directory Logs: Track user logins, failed access attempts, and privilege changes</a:t>
            </a:r>
          </a:p>
          <a:p>
            <a:r>
              <a:rPr lang="en-US" dirty="0"/>
              <a:t>SIEM Platforms: Splunk, ELK Stack for correlating user activity logs</a:t>
            </a:r>
          </a:p>
          <a:p>
            <a:r>
              <a:rPr lang="en-US" dirty="0"/>
              <a:t>Behavior Analytics Tools</a:t>
            </a:r>
          </a:p>
          <a:p>
            <a:pPr lvl="1"/>
            <a:r>
              <a:rPr lang="en-US" dirty="0"/>
              <a:t>Identify deviations from normal user behavior</a:t>
            </a:r>
          </a:p>
          <a:p>
            <a:pPr lvl="1"/>
            <a:r>
              <a:rPr lang="en-US" dirty="0"/>
              <a:t>Examples: </a:t>
            </a:r>
            <a:r>
              <a:rPr lang="en-US" dirty="0" err="1"/>
              <a:t>Exabeam</a:t>
            </a:r>
            <a:r>
              <a:rPr lang="en-US" dirty="0"/>
              <a:t>, Microsoft Sentinel</a:t>
            </a:r>
          </a:p>
        </p:txBody>
      </p:sp>
      <p:pic>
        <p:nvPicPr>
          <p:cNvPr id="68610" name="Picture 2" descr="Microsoft Sentinel Partner | WithSecure™">
            <a:extLst>
              <a:ext uri="{FF2B5EF4-FFF2-40B4-BE49-F238E27FC236}">
                <a16:creationId xmlns:a16="http://schemas.microsoft.com/office/drawing/2014/main" id="{03C6457A-6FF1-E1A0-C788-7699FC5094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8157" y="4863593"/>
            <a:ext cx="2667000" cy="1024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77031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804F2-41E9-CE3D-BF96-DF34A636C6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16E233-FDF3-D03F-2E37-1C089425101A}"/>
              </a:ext>
            </a:extLst>
          </p:cNvPr>
          <p:cNvSpPr>
            <a:spLocks noGrp="1"/>
          </p:cNvSpPr>
          <p:nvPr>
            <p:ph type="title"/>
          </p:nvPr>
        </p:nvSpPr>
        <p:spPr>
          <a:xfrm>
            <a:off x="2209800" y="685800"/>
            <a:ext cx="7772400" cy="838200"/>
          </a:xfrm>
        </p:spPr>
        <p:txBody>
          <a:bodyPr>
            <a:normAutofit fontScale="90000"/>
          </a:bodyPr>
          <a:lstStyle/>
          <a:p>
            <a:r>
              <a:rPr lang="en-US" dirty="0"/>
              <a:t>Responding to Malicious Processes</a:t>
            </a:r>
          </a:p>
        </p:txBody>
      </p:sp>
      <p:sp>
        <p:nvSpPr>
          <p:cNvPr id="4" name="Content Placeholder 3">
            <a:extLst>
              <a:ext uri="{FF2B5EF4-FFF2-40B4-BE49-F238E27FC236}">
                <a16:creationId xmlns:a16="http://schemas.microsoft.com/office/drawing/2014/main" id="{BBCE39A9-0135-EC5A-04D3-8D415132FD3C}"/>
              </a:ext>
            </a:extLst>
          </p:cNvPr>
          <p:cNvSpPr>
            <a:spLocks noGrp="1"/>
          </p:cNvSpPr>
          <p:nvPr>
            <p:ph idx="1"/>
          </p:nvPr>
        </p:nvSpPr>
        <p:spPr>
          <a:xfrm>
            <a:off x="2133600" y="1981200"/>
            <a:ext cx="7772400" cy="4572000"/>
          </a:xfrm>
        </p:spPr>
        <p:txBody>
          <a:bodyPr/>
          <a:lstStyle/>
          <a:p>
            <a:r>
              <a:rPr lang="en-US" dirty="0"/>
              <a:t>Identify Suspicious Processes</a:t>
            </a:r>
          </a:p>
          <a:p>
            <a:r>
              <a:rPr lang="en-US" dirty="0"/>
              <a:t>Verify Process Origin</a:t>
            </a:r>
          </a:p>
          <a:p>
            <a:r>
              <a:rPr lang="en-US" dirty="0"/>
              <a:t>Analyze Related Network Activity</a:t>
            </a:r>
          </a:p>
          <a:p>
            <a:r>
              <a:rPr lang="en-US" dirty="0"/>
              <a:t>Check for Persistence Mechanisms</a:t>
            </a:r>
          </a:p>
          <a:p>
            <a:r>
              <a:rPr lang="en-US" dirty="0"/>
              <a:t>Take Containment Actions</a:t>
            </a:r>
          </a:p>
          <a:p>
            <a:pPr marL="0" indent="0">
              <a:buNone/>
            </a:pPr>
            <a:endParaRPr lang="en-US" dirty="0"/>
          </a:p>
        </p:txBody>
      </p:sp>
      <p:pic>
        <p:nvPicPr>
          <p:cNvPr id="69634" name="Picture 2">
            <a:extLst>
              <a:ext uri="{FF2B5EF4-FFF2-40B4-BE49-F238E27FC236}">
                <a16:creationId xmlns:a16="http://schemas.microsoft.com/office/drawing/2014/main" id="{D45EC8B7-9E98-4690-C5C3-E188141EEF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00" y="4640991"/>
            <a:ext cx="4191000" cy="1565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1576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B920B033-A396-535D-D142-2DE74BD9598C}"/>
            </a:ext>
          </a:extLst>
        </p:cNvPr>
        <p:cNvGrpSpPr/>
        <p:nvPr/>
      </p:nvGrpSpPr>
      <p:grpSpPr>
        <a:xfrm>
          <a:off x="0" y="0"/>
          <a:ext cx="0" cy="0"/>
          <a:chOff x="0" y="0"/>
          <a:chExt cx="0" cy="0"/>
        </a:xfrm>
      </p:grpSpPr>
      <p:sp>
        <p:nvSpPr>
          <p:cNvPr id="183" name="Google Shape;183;p3">
            <a:extLst>
              <a:ext uri="{FF2B5EF4-FFF2-40B4-BE49-F238E27FC236}">
                <a16:creationId xmlns:a16="http://schemas.microsoft.com/office/drawing/2014/main" id="{F136FE8D-CCAE-F9D4-53D1-ADB2337FBDFF}"/>
              </a:ext>
            </a:extLst>
          </p:cNvPr>
          <p:cNvSpPr txBox="1">
            <a:spLocks noGrp="1"/>
          </p:cNvSpPr>
          <p:nvPr>
            <p:ph type="ctrTitle"/>
          </p:nvPr>
        </p:nvSpPr>
        <p:spPr>
          <a:xfrm>
            <a:off x="804000" y="885955"/>
            <a:ext cx="10584000" cy="1538883"/>
          </a:xfrm>
          <a:prstGeom prst="rect">
            <a:avLst/>
          </a:prstGeom>
          <a:noFill/>
          <a:ln>
            <a:noFill/>
          </a:ln>
        </p:spPr>
        <p:txBody>
          <a:bodyPr spcFirstLastPara="1" wrap="square" lIns="0" tIns="0" rIns="0" bIns="0" anchor="b" anchorCtr="0">
            <a:spAutoFit/>
          </a:bodyPr>
          <a:lstStyle/>
          <a:p>
            <a:pPr marL="0" lvl="0" indent="0" algn="l" rtl="0">
              <a:lnSpc>
                <a:spcPct val="100000"/>
              </a:lnSpc>
              <a:spcBef>
                <a:spcPts val="0"/>
              </a:spcBef>
              <a:spcAft>
                <a:spcPts val="0"/>
              </a:spcAft>
              <a:buClr>
                <a:srgbClr val="0072CE"/>
              </a:buClr>
              <a:buSzPts val="5000"/>
              <a:buFont typeface="Arial"/>
              <a:buNone/>
            </a:pPr>
            <a:r>
              <a:rPr lang="en-GB" sz="5000" b="1" dirty="0">
                <a:solidFill>
                  <a:srgbClr val="0072CE"/>
                </a:solidFill>
                <a:latin typeface="Arial"/>
                <a:ea typeface="Arial"/>
                <a:cs typeface="Arial"/>
                <a:sym typeface="Arial"/>
              </a:rPr>
              <a:t>Module 08 – ICS Hardware Security</a:t>
            </a:r>
            <a:endParaRPr sz="2000" b="1" dirty="0">
              <a:solidFill>
                <a:srgbClr val="0072CE"/>
              </a:solidFill>
              <a:latin typeface="Arial"/>
              <a:ea typeface="Arial"/>
              <a:cs typeface="Arial"/>
              <a:sym typeface="Arial"/>
            </a:endParaRPr>
          </a:p>
        </p:txBody>
      </p:sp>
      <p:sp>
        <p:nvSpPr>
          <p:cNvPr id="184" name="Google Shape;184;p3">
            <a:extLst>
              <a:ext uri="{FF2B5EF4-FFF2-40B4-BE49-F238E27FC236}">
                <a16:creationId xmlns:a16="http://schemas.microsoft.com/office/drawing/2014/main" id="{A9183B48-441E-4AF9-A6B4-D7ED5AA4FA7F}"/>
              </a:ext>
            </a:extLst>
          </p:cNvPr>
          <p:cNvSpPr txBox="1"/>
          <p:nvPr/>
        </p:nvSpPr>
        <p:spPr>
          <a:xfrm>
            <a:off x="383830" y="6391171"/>
            <a:ext cx="1800000" cy="169277"/>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GB" sz="1100" b="1">
                <a:solidFill>
                  <a:schemeClr val="lt1"/>
                </a:solidFill>
                <a:latin typeface="Arial"/>
                <a:ea typeface="Arial"/>
                <a:cs typeface="Arial"/>
                <a:sym typeface="Arial"/>
              </a:rPr>
              <a:t>Course Title</a:t>
            </a:r>
            <a:endParaRPr/>
          </a:p>
        </p:txBody>
      </p:sp>
      <p:sp>
        <p:nvSpPr>
          <p:cNvPr id="185" name="Google Shape;185;p3">
            <a:extLst>
              <a:ext uri="{FF2B5EF4-FFF2-40B4-BE49-F238E27FC236}">
                <a16:creationId xmlns:a16="http://schemas.microsoft.com/office/drawing/2014/main" id="{2A4D0A35-9A76-5886-FEBE-6E9E82FE11F7}"/>
              </a:ext>
            </a:extLst>
          </p:cNvPr>
          <p:cNvSpPr txBox="1"/>
          <p:nvPr/>
        </p:nvSpPr>
        <p:spPr>
          <a:xfrm>
            <a:off x="4037133" y="6391170"/>
            <a:ext cx="2945550" cy="169277"/>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GB" sz="1100" b="1">
                <a:solidFill>
                  <a:schemeClr val="lt1"/>
                </a:solidFill>
                <a:latin typeface="Arial"/>
                <a:ea typeface="Arial"/>
                <a:cs typeface="Arial"/>
                <a:sym typeface="Arial"/>
              </a:rPr>
              <a:t>CRN</a:t>
            </a:r>
            <a:endParaRPr/>
          </a:p>
        </p:txBody>
      </p:sp>
      <p:sp>
        <p:nvSpPr>
          <p:cNvPr id="186" name="Google Shape;186;p3">
            <a:extLst>
              <a:ext uri="{FF2B5EF4-FFF2-40B4-BE49-F238E27FC236}">
                <a16:creationId xmlns:a16="http://schemas.microsoft.com/office/drawing/2014/main" id="{C4AD57A6-E065-561C-C944-C7C296CE0BA8}"/>
              </a:ext>
            </a:extLst>
          </p:cNvPr>
          <p:cNvSpPr txBox="1"/>
          <p:nvPr/>
        </p:nvSpPr>
        <p:spPr>
          <a:xfrm>
            <a:off x="8835986" y="6391170"/>
            <a:ext cx="2945550" cy="169277"/>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GB" sz="1100" b="1">
                <a:solidFill>
                  <a:schemeClr val="lt1"/>
                </a:solidFill>
                <a:latin typeface="Arial"/>
                <a:ea typeface="Arial"/>
                <a:cs typeface="Arial"/>
                <a:sym typeface="Arial"/>
              </a:rPr>
              <a:t>©2021 CyberSkills2Work - Institution Name</a:t>
            </a:r>
            <a:endParaRPr/>
          </a:p>
        </p:txBody>
      </p:sp>
      <p:sp>
        <p:nvSpPr>
          <p:cNvPr id="4" name="Google Shape;376;p18">
            <a:extLst>
              <a:ext uri="{FF2B5EF4-FFF2-40B4-BE49-F238E27FC236}">
                <a16:creationId xmlns:a16="http://schemas.microsoft.com/office/drawing/2014/main" id="{58694FF7-0507-805C-6A7E-F0C8977BF169}"/>
              </a:ext>
            </a:extLst>
          </p:cNvPr>
          <p:cNvSpPr txBox="1"/>
          <p:nvPr/>
        </p:nvSpPr>
        <p:spPr>
          <a:xfrm>
            <a:off x="804000" y="2993203"/>
            <a:ext cx="10584000" cy="384721"/>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7F7F7F"/>
              </a:buClr>
              <a:buSzPts val="2500"/>
              <a:buFont typeface="Arial"/>
              <a:buNone/>
            </a:pPr>
            <a:r>
              <a:rPr lang="en-GB" sz="2500" b="1" dirty="0">
                <a:solidFill>
                  <a:srgbClr val="7F7F7F"/>
                </a:solidFill>
                <a:latin typeface="Arial"/>
                <a:ea typeface="Arial"/>
                <a:cs typeface="Arial"/>
                <a:sym typeface="Arial"/>
              </a:rPr>
              <a:t>Lab and CISA Certs</a:t>
            </a:r>
            <a:endParaRPr dirty="0"/>
          </a:p>
        </p:txBody>
      </p:sp>
      <p:sp>
        <p:nvSpPr>
          <p:cNvPr id="2" name="Google Shape;382;p18">
            <a:extLst>
              <a:ext uri="{FF2B5EF4-FFF2-40B4-BE49-F238E27FC236}">
                <a16:creationId xmlns:a16="http://schemas.microsoft.com/office/drawing/2014/main" id="{480778AD-7AC5-7537-A54F-A7721C001D8B}"/>
              </a:ext>
            </a:extLst>
          </p:cNvPr>
          <p:cNvSpPr txBox="1"/>
          <p:nvPr/>
        </p:nvSpPr>
        <p:spPr>
          <a:xfrm>
            <a:off x="804000" y="3845801"/>
            <a:ext cx="5091975" cy="923330"/>
          </a:xfrm>
          <a:prstGeom prst="rect">
            <a:avLst/>
          </a:prstGeom>
          <a:noFill/>
          <a:ln>
            <a:noFill/>
          </a:ln>
        </p:spPr>
        <p:txBody>
          <a:bodyPr spcFirstLastPara="1" wrap="square" lIns="0" tIns="0" rIns="0" bIns="0" anchor="t" anchorCtr="0">
            <a:spAutoFit/>
          </a:bodyPr>
          <a:lstStyle/>
          <a:p>
            <a:pPr marL="285750" marR="0" lvl="0" indent="-285750" algn="l" rtl="0">
              <a:lnSpc>
                <a:spcPct val="125000"/>
              </a:lnSpc>
              <a:spcBef>
                <a:spcPts val="0"/>
              </a:spcBef>
              <a:spcAft>
                <a:spcPts val="0"/>
              </a:spcAft>
              <a:buClr>
                <a:srgbClr val="7F7F7F"/>
              </a:buClr>
              <a:buSzPts val="1800"/>
              <a:buFont typeface="Arial"/>
              <a:buChar char="•"/>
            </a:pPr>
            <a:r>
              <a:rPr lang="en-GB" sz="1800" b="1" dirty="0">
                <a:solidFill>
                  <a:srgbClr val="7F7F7F"/>
                </a:solidFill>
                <a:latin typeface="Arial"/>
                <a:ea typeface="Arial"/>
                <a:cs typeface="Arial"/>
                <a:sym typeface="Arial"/>
              </a:rPr>
              <a:t>Lab 8.2 – ICS SIEM</a:t>
            </a:r>
            <a:endParaRPr lang="en-GB" sz="1800" b="1" dirty="0">
              <a:solidFill>
                <a:srgbClr val="7F7F7F"/>
              </a:solidFill>
            </a:endParaRPr>
          </a:p>
          <a:p>
            <a:pPr marL="285750" marR="0" lvl="0" indent="-285750" algn="l" rtl="0">
              <a:lnSpc>
                <a:spcPct val="125000"/>
              </a:lnSpc>
              <a:spcBef>
                <a:spcPts val="0"/>
              </a:spcBef>
              <a:spcAft>
                <a:spcPts val="0"/>
              </a:spcAft>
              <a:buClr>
                <a:srgbClr val="7F7F7F"/>
              </a:buClr>
              <a:buSzPts val="1800"/>
              <a:buFont typeface="Arial"/>
              <a:buChar char="•"/>
            </a:pPr>
            <a:r>
              <a:rPr lang="en-GB" sz="1600" b="1" i="1" dirty="0">
                <a:solidFill>
                  <a:schemeClr val="accent5"/>
                </a:solidFill>
              </a:rPr>
              <a:t>Link Provided By Instructor</a:t>
            </a:r>
            <a:endParaRPr lang="en-GB" sz="1600" b="1" i="1" dirty="0">
              <a:solidFill>
                <a:schemeClr val="accent5"/>
              </a:solidFill>
              <a:latin typeface="Arial"/>
              <a:ea typeface="Arial"/>
              <a:cs typeface="Arial"/>
              <a:sym typeface="Arial"/>
            </a:endParaRPr>
          </a:p>
          <a:p>
            <a:pPr marL="285750" marR="0" lvl="0" indent="-285750" algn="l" rtl="0">
              <a:lnSpc>
                <a:spcPct val="125000"/>
              </a:lnSpc>
              <a:spcBef>
                <a:spcPts val="0"/>
              </a:spcBef>
              <a:spcAft>
                <a:spcPts val="0"/>
              </a:spcAft>
              <a:buClr>
                <a:srgbClr val="7F7F7F"/>
              </a:buClr>
              <a:buSzPts val="1800"/>
              <a:buFont typeface="Arial"/>
              <a:buChar char="•"/>
            </a:pPr>
            <a:endParaRPr dirty="0"/>
          </a:p>
        </p:txBody>
      </p:sp>
      <p:sp>
        <p:nvSpPr>
          <p:cNvPr id="7" name="Google Shape;383;p18">
            <a:extLst>
              <a:ext uri="{FF2B5EF4-FFF2-40B4-BE49-F238E27FC236}">
                <a16:creationId xmlns:a16="http://schemas.microsoft.com/office/drawing/2014/main" id="{446D3C8B-7AD9-6069-A0A0-829F6612BEDB}"/>
              </a:ext>
            </a:extLst>
          </p:cNvPr>
          <p:cNvSpPr txBox="1"/>
          <p:nvPr/>
        </p:nvSpPr>
        <p:spPr>
          <a:xfrm>
            <a:off x="6296027" y="3845801"/>
            <a:ext cx="5091975" cy="1154162"/>
          </a:xfrm>
          <a:prstGeom prst="rect">
            <a:avLst/>
          </a:prstGeom>
          <a:noFill/>
          <a:ln>
            <a:noFill/>
          </a:ln>
        </p:spPr>
        <p:txBody>
          <a:bodyPr spcFirstLastPara="1" wrap="square" lIns="0" tIns="0" rIns="0" bIns="0" anchor="t" anchorCtr="0">
            <a:spAutoFit/>
          </a:bodyPr>
          <a:lstStyle/>
          <a:p>
            <a:pPr marL="285750" marR="0" lvl="0" indent="-285750" algn="l" rtl="0">
              <a:lnSpc>
                <a:spcPct val="125000"/>
              </a:lnSpc>
              <a:spcBef>
                <a:spcPts val="0"/>
              </a:spcBef>
              <a:spcAft>
                <a:spcPts val="0"/>
              </a:spcAft>
              <a:buClr>
                <a:srgbClr val="7F7F7F"/>
              </a:buClr>
              <a:buSzPts val="1800"/>
              <a:buFont typeface="Arial"/>
              <a:buChar char="•"/>
            </a:pPr>
            <a:r>
              <a:rPr lang="en-GB" sz="1800" b="1" dirty="0">
                <a:solidFill>
                  <a:srgbClr val="7F7F7F"/>
                </a:solidFill>
                <a:latin typeface="Arial"/>
                <a:ea typeface="Arial"/>
                <a:cs typeface="Arial"/>
                <a:sym typeface="Arial"/>
              </a:rPr>
              <a:t>CISA ICS Cert 210W-0</a:t>
            </a:r>
            <a:r>
              <a:rPr lang="en-GB" sz="1800" b="1" dirty="0">
                <a:solidFill>
                  <a:srgbClr val="7F7F7F"/>
                </a:solidFill>
              </a:rPr>
              <a:t>8</a:t>
            </a:r>
            <a:endParaRPr lang="en-GB" sz="1800" b="1" dirty="0">
              <a:solidFill>
                <a:srgbClr val="7F7F7F"/>
              </a:solidFill>
              <a:latin typeface="Arial"/>
              <a:ea typeface="Arial"/>
              <a:cs typeface="Arial"/>
              <a:sym typeface="Arial"/>
            </a:endParaRPr>
          </a:p>
          <a:p>
            <a:pPr marL="285750" marR="0" lvl="0" indent="-285750" algn="l" rtl="0">
              <a:lnSpc>
                <a:spcPct val="125000"/>
              </a:lnSpc>
              <a:spcBef>
                <a:spcPts val="0"/>
              </a:spcBef>
              <a:spcAft>
                <a:spcPts val="0"/>
              </a:spcAft>
              <a:buClr>
                <a:srgbClr val="7F7F7F"/>
              </a:buClr>
              <a:buSzPts val="1800"/>
              <a:buFont typeface="Arial"/>
              <a:buChar char="•"/>
            </a:pPr>
            <a:r>
              <a:rPr lang="en-GB" b="1" dirty="0">
                <a:hlinkClick r:id="rId3"/>
              </a:rPr>
              <a:t>https://www.cisa.gov/resources-tools/programs/ics-training-available-through-cisa</a:t>
            </a:r>
            <a:endParaRPr lang="en-GB" sz="1800" b="1" dirty="0">
              <a:solidFill>
                <a:srgbClr val="7F7F7F"/>
              </a:solidFill>
            </a:endParaRPr>
          </a:p>
          <a:p>
            <a:pPr marL="285750" marR="0" lvl="0" indent="-285750" algn="l" rtl="0">
              <a:lnSpc>
                <a:spcPct val="125000"/>
              </a:lnSpc>
              <a:spcBef>
                <a:spcPts val="0"/>
              </a:spcBef>
              <a:spcAft>
                <a:spcPts val="0"/>
              </a:spcAft>
              <a:buClr>
                <a:srgbClr val="7F7F7F"/>
              </a:buClr>
              <a:buSzPts val="1800"/>
              <a:buFont typeface="Arial"/>
              <a:buChar char="•"/>
            </a:pPr>
            <a:endParaRPr lang="en-GB" dirty="0"/>
          </a:p>
        </p:txBody>
      </p:sp>
    </p:spTree>
    <p:extLst>
      <p:ext uri="{BB962C8B-B14F-4D97-AF65-F5344CB8AC3E}">
        <p14:creationId xmlns:p14="http://schemas.microsoft.com/office/powerpoint/2010/main" val="2274820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89EB8-0A90-3FFD-67B0-86B062E129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E724AF-B725-3071-3082-DEDB9D963AD3}"/>
              </a:ext>
            </a:extLst>
          </p:cNvPr>
          <p:cNvSpPr>
            <a:spLocks noGrp="1"/>
          </p:cNvSpPr>
          <p:nvPr>
            <p:ph type="title"/>
          </p:nvPr>
        </p:nvSpPr>
        <p:spPr>
          <a:xfrm>
            <a:off x="1905000" y="990600"/>
            <a:ext cx="8534400" cy="838200"/>
          </a:xfrm>
        </p:spPr>
        <p:txBody>
          <a:bodyPr>
            <a:normAutofit fontScale="90000"/>
          </a:bodyPr>
          <a:lstStyle/>
          <a:p>
            <a:r>
              <a:rPr lang="en-US" dirty="0"/>
              <a:t>Comprehensive Incident Response Plan</a:t>
            </a:r>
          </a:p>
        </p:txBody>
      </p:sp>
      <p:pic>
        <p:nvPicPr>
          <p:cNvPr id="5122" name="Picture 2">
            <a:extLst>
              <a:ext uri="{FF2B5EF4-FFF2-40B4-BE49-F238E27FC236}">
                <a16:creationId xmlns:a16="http://schemas.microsoft.com/office/drawing/2014/main" id="{36381C12-E71C-457C-6FA8-39669237AC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r="23333" b="-2443"/>
          <a:stretch/>
        </p:blipFill>
        <p:spPr bwMode="auto">
          <a:xfrm>
            <a:off x="2590800" y="1676400"/>
            <a:ext cx="5822330" cy="469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017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3CB27-6B47-DBAE-9F4C-80EDD71682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68F401-AB75-9C6B-7AEA-D9C07FF11CAF}"/>
              </a:ext>
            </a:extLst>
          </p:cNvPr>
          <p:cNvSpPr>
            <a:spLocks noGrp="1"/>
          </p:cNvSpPr>
          <p:nvPr>
            <p:ph type="title"/>
          </p:nvPr>
        </p:nvSpPr>
        <p:spPr>
          <a:xfrm>
            <a:off x="2209800" y="685800"/>
            <a:ext cx="7772400" cy="838200"/>
          </a:xfrm>
        </p:spPr>
        <p:txBody>
          <a:bodyPr>
            <a:normAutofit fontScale="90000"/>
          </a:bodyPr>
          <a:lstStyle/>
          <a:p>
            <a:r>
              <a:rPr lang="en-US" dirty="0"/>
              <a:t>Why is an Incident Response Plan Critical?</a:t>
            </a:r>
          </a:p>
        </p:txBody>
      </p:sp>
      <p:sp>
        <p:nvSpPr>
          <p:cNvPr id="4" name="Content Placeholder 3">
            <a:extLst>
              <a:ext uri="{FF2B5EF4-FFF2-40B4-BE49-F238E27FC236}">
                <a16:creationId xmlns:a16="http://schemas.microsoft.com/office/drawing/2014/main" id="{DC4909A5-2912-3C52-8856-562D8F73A09B}"/>
              </a:ext>
            </a:extLst>
          </p:cNvPr>
          <p:cNvSpPr>
            <a:spLocks noGrp="1"/>
          </p:cNvSpPr>
          <p:nvPr>
            <p:ph idx="1"/>
          </p:nvPr>
        </p:nvSpPr>
        <p:spPr>
          <a:xfrm>
            <a:off x="2209800" y="1828800"/>
            <a:ext cx="7772400" cy="2514600"/>
          </a:xfrm>
        </p:spPr>
        <p:txBody>
          <a:bodyPr>
            <a:normAutofit lnSpcReduction="10000"/>
          </a:bodyPr>
          <a:lstStyle/>
          <a:p>
            <a:r>
              <a:rPr lang="en-US" dirty="0"/>
              <a:t>Minimizes Downtime and Operational Disruptions</a:t>
            </a:r>
          </a:p>
          <a:p>
            <a:r>
              <a:rPr lang="en-US" dirty="0"/>
              <a:t>Protects Critical Systems and Processes</a:t>
            </a:r>
          </a:p>
          <a:p>
            <a:r>
              <a:rPr lang="en-US" dirty="0"/>
              <a:t>Ensures Regulatory Compliance</a:t>
            </a:r>
          </a:p>
          <a:p>
            <a:r>
              <a:rPr lang="en-US" dirty="0"/>
              <a:t>Strengthens Organizational Resilience</a:t>
            </a:r>
          </a:p>
        </p:txBody>
      </p:sp>
      <p:pic>
        <p:nvPicPr>
          <p:cNvPr id="5" name="Picture 4" descr="Chart&#10;&#10;Description automatically generated">
            <a:extLst>
              <a:ext uri="{FF2B5EF4-FFF2-40B4-BE49-F238E27FC236}">
                <a16:creationId xmlns:a16="http://schemas.microsoft.com/office/drawing/2014/main" id="{1FB74B9E-F820-22E4-948C-464D63836C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3971282"/>
            <a:ext cx="3733800" cy="2226319"/>
          </a:xfrm>
          <a:prstGeom prst="rect">
            <a:avLst/>
          </a:prstGeom>
        </p:spPr>
      </p:pic>
    </p:spTree>
    <p:extLst>
      <p:ext uri="{BB962C8B-B14F-4D97-AF65-F5344CB8AC3E}">
        <p14:creationId xmlns:p14="http://schemas.microsoft.com/office/powerpoint/2010/main" val="202632755"/>
      </p:ext>
    </p:extLst>
  </p:cSld>
  <p:clrMapOvr>
    <a:masterClrMapping/>
  </p:clrMapOvr>
</p:sld>
</file>

<file path=ppt/theme/theme1.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474</TotalTime>
  <Words>12309</Words>
  <Application>Microsoft Office PowerPoint</Application>
  <PresentationFormat>Widescreen</PresentationFormat>
  <Paragraphs>1849</Paragraphs>
  <Slides>72</Slides>
  <Notes>72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72</vt:i4>
      </vt:variant>
    </vt:vector>
  </HeadingPairs>
  <TitlesOfParts>
    <vt:vector size="77" baseType="lpstr">
      <vt:lpstr>Aptos</vt:lpstr>
      <vt:lpstr>Arial</vt:lpstr>
      <vt:lpstr>Calibri</vt:lpstr>
      <vt:lpstr>Times New Roman</vt:lpstr>
      <vt:lpstr>Custom Design</vt:lpstr>
      <vt:lpstr>CyberSkills2Work The National Cybersecurity Workforce Development Program</vt:lpstr>
      <vt:lpstr>Industrial Control Systems Security</vt:lpstr>
      <vt:lpstr>PowerPoint Presentation</vt:lpstr>
      <vt:lpstr>Module Objectives</vt:lpstr>
      <vt:lpstr>Challenges in Incident Response for ICS</vt:lpstr>
      <vt:lpstr>Top Threats to ICS Environments</vt:lpstr>
      <vt:lpstr>Balancing Safety and Security</vt:lpstr>
      <vt:lpstr>Comprehensive Incident Response Plan</vt:lpstr>
      <vt:lpstr>Why is an Incident Response Plan Critical?</vt:lpstr>
      <vt:lpstr>Key Components of an Incident Response Plan</vt:lpstr>
      <vt:lpstr>Roles and Responsibilities</vt:lpstr>
      <vt:lpstr>Incident Response Procedures</vt:lpstr>
      <vt:lpstr>Testing and Improving the Plan</vt:lpstr>
      <vt:lpstr>Root Cause Identification Tools</vt:lpstr>
      <vt:lpstr>Key Categories of Tools</vt:lpstr>
      <vt:lpstr>Using Log Analysis Tools</vt:lpstr>
      <vt:lpstr>Network Monitoring Tools in Action</vt:lpstr>
      <vt:lpstr>Monitoring System Changes for Root Cause Analysis</vt:lpstr>
      <vt:lpstr>Process Explorer</vt:lpstr>
      <vt:lpstr>Autoruns</vt:lpstr>
      <vt:lpstr>Monitoring System Changes for Root Cause Analysis (cont’d)</vt:lpstr>
      <vt:lpstr>Integrating Tools for  Comprehensive Analysis</vt:lpstr>
      <vt:lpstr>Containment Strategies in  ICS Environments</vt:lpstr>
      <vt:lpstr>Why is Containment Critical?</vt:lpstr>
      <vt:lpstr>Key Containment Approaches</vt:lpstr>
      <vt:lpstr>Tools to Support Containment</vt:lpstr>
      <vt:lpstr>Containment in Action:  Ransomware Attack</vt:lpstr>
      <vt:lpstr>Containment in Action:  Unauthorized Remote Access</vt:lpstr>
      <vt:lpstr>Containment in Action:  Malware on an HMI</vt:lpstr>
      <vt:lpstr>Challenges in Containment</vt:lpstr>
      <vt:lpstr>Challenges in Containment (cont’d)</vt:lpstr>
      <vt:lpstr>SIEMs and Log Analysis</vt:lpstr>
      <vt:lpstr>Key Tools for SIEMs  and Log Analysis</vt:lpstr>
      <vt:lpstr>Splunkbase: OT Security Add-on</vt:lpstr>
      <vt:lpstr>Elastic (ELK) Stack</vt:lpstr>
      <vt:lpstr>Graylog</vt:lpstr>
      <vt:lpstr>Dragos</vt:lpstr>
      <vt:lpstr>Nozomi Guardian</vt:lpstr>
      <vt:lpstr>Techniques for Log Analysis: Pattern Matching</vt:lpstr>
      <vt:lpstr>Techniques for Log Analysis: Anomaly Detection</vt:lpstr>
      <vt:lpstr>Techniques for Log Analysis: Correlation</vt:lpstr>
      <vt:lpstr>Techniques for Log Analysis: Visualization</vt:lpstr>
      <vt:lpstr>Practical Use Cases in SIEMs  and Log Analysis</vt:lpstr>
      <vt:lpstr>Practical Use Cases in SIEMs  and Log Analysis</vt:lpstr>
      <vt:lpstr>Practical Use Cases in SIEMs  and Log Analysis</vt:lpstr>
      <vt:lpstr>Practical Use Cases in SIEMs  and Log Analysis</vt:lpstr>
      <vt:lpstr>Practical Use Cases in SIEMs  and Log Analysis</vt:lpstr>
      <vt:lpstr>Advanced Querying Techniques</vt:lpstr>
      <vt:lpstr>Advanced Querying Techniques</vt:lpstr>
      <vt:lpstr>Advanced Querying Techniques</vt:lpstr>
      <vt:lpstr>Advanced Querying Techniques</vt:lpstr>
      <vt:lpstr>Advanced Querying Techniques</vt:lpstr>
      <vt:lpstr>Advanced Querying Techniques</vt:lpstr>
      <vt:lpstr>Advanced Querying Techniques</vt:lpstr>
      <vt:lpstr>Advanced Querying Techniques</vt:lpstr>
      <vt:lpstr>Advanced Querying Techniques</vt:lpstr>
      <vt:lpstr>Advanced Querying Techniques</vt:lpstr>
      <vt:lpstr>Advanced Querying Techniques</vt:lpstr>
      <vt:lpstr>Use Cases for Advanced Queries</vt:lpstr>
      <vt:lpstr>Universal Forwarders in  ICS Environments</vt:lpstr>
      <vt:lpstr>Key Features of Universal Forwarders</vt:lpstr>
      <vt:lpstr>How Universal Forwarders Work</vt:lpstr>
      <vt:lpstr>Universal Forwarders: Use Cases</vt:lpstr>
      <vt:lpstr>Universal Forwarders: Best Practices</vt:lpstr>
      <vt:lpstr>Universal Forwarders: Challenges</vt:lpstr>
      <vt:lpstr>Identifying Malicious Processes  and Users</vt:lpstr>
      <vt:lpstr>Recognizing Malicious Processes</vt:lpstr>
      <vt:lpstr>Indicators of Malicious Users</vt:lpstr>
      <vt:lpstr>Key Tools for Process Monitoring</vt:lpstr>
      <vt:lpstr>Key Tools for Monitoring  User Activity</vt:lpstr>
      <vt:lpstr>Responding to Malicious Processes</vt:lpstr>
      <vt:lpstr>Module 08 – ICS Hardware Security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Razvan</dc:creator>
  <cp:lastModifiedBy>ian burres</cp:lastModifiedBy>
  <cp:revision>101</cp:revision>
  <dcterms:created xsi:type="dcterms:W3CDTF">2021-10-13T09:00:23Z</dcterms:created>
  <dcterms:modified xsi:type="dcterms:W3CDTF">2025-07-03T17:35:38Z</dcterms:modified>
</cp:coreProperties>
</file>